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7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8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9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10.xml" ContentType="application/vnd.openxmlformats-officedocument.theme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1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2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2" r:id="rId4"/>
    <p:sldMasterId id="2147483788" r:id="rId5"/>
    <p:sldMasterId id="2147483818" r:id="rId6"/>
    <p:sldMasterId id="2147483829" r:id="rId7"/>
    <p:sldMasterId id="2147483860" r:id="rId8"/>
    <p:sldMasterId id="2147483883" r:id="rId9"/>
    <p:sldMasterId id="2147483891" r:id="rId10"/>
    <p:sldMasterId id="2147483918" r:id="rId11"/>
    <p:sldMasterId id="2147483938" r:id="rId12"/>
    <p:sldMasterId id="2147483971" r:id="rId13"/>
    <p:sldMasterId id="2147483990" r:id="rId14"/>
    <p:sldMasterId id="2147484005" r:id="rId15"/>
    <p:sldMasterId id="2147484029" r:id="rId16"/>
  </p:sldMasterIdLst>
  <p:notesMasterIdLst>
    <p:notesMasterId r:id="rId18"/>
  </p:notesMasterIdLst>
  <p:sldIdLst>
    <p:sldId id="1588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A00"/>
    <a:srgbClr val="0432FF"/>
    <a:srgbClr val="DCBECC"/>
    <a:srgbClr val="030C11"/>
    <a:srgbClr val="28AAE1"/>
    <a:srgbClr val="000200"/>
    <a:srgbClr val="0E1445"/>
    <a:srgbClr val="0C1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E6AA06-D2AD-4EC4-8576-4748BCDE7C3F}" v="63" dt="2023-01-24T20:58:46.765"/>
    <p1510:client id="{29D90100-863F-AAC8-0983-A16CB45044D3}" v="9" dt="2023-01-24T17:20:18.727"/>
    <p1510:client id="{3B859036-E59C-D80D-A18C-C0B62A2F7A79}" v="14" dt="2023-01-24T17:24:15.098"/>
    <p1510:client id="{40FE487C-A044-73BA-F50A-DBF6FC63450C}" v="1" dt="2023-01-24T17:17:42.430"/>
    <p1510:client id="{57D10FF5-6401-4F7C-E870-872E8E433B18}" v="1" dt="2023-01-24T18:57:21.764"/>
    <p1510:client id="{71D7C777-5E8D-404F-DCD4-6E84B8563518}" v="1" dt="2023-01-24T21:20:03.580"/>
    <p1510:client id="{E3E63223-6A9D-9848-91F8-FD187919E0CD}" v="274" dt="2023-01-24T20:57:18.394"/>
    <p1510:client id="{EFCBF770-0E90-95F5-FFD1-A419AD926CD9}" v="4" dt="2023-01-24T17:30:11.7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>
        <p:guide orient="horz" pos="2160"/>
        <p:guide pos="3840"/>
        <p:guide pos="2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microsoft.com/office/2015/10/relationships/revisionInfo" Target="revisionInfo.xml"/><Relationship Id="rId10" Type="http://schemas.openxmlformats.org/officeDocument/2006/relationships/slideMaster" Target="slideMasters/slideMaster7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FEBD56-728E-9A45-8711-53321B762F23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849D48-0F3E-ED4D-9442-0895F9CB8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392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50.png"/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4.png"/><Relationship Id="rId5" Type="http://schemas.openxmlformats.org/officeDocument/2006/relationships/image" Target="../media/image60.png"/><Relationship Id="rId4" Type="http://schemas.openxmlformats.org/officeDocument/2006/relationships/image" Target="../media/image32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4.png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7.png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14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7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4.png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4.png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6.jpeg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iff"/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13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Master" Target="../slideMasters/slideMaster13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3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13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4.png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14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4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6.jpe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0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 txBox="1">
            <a:spLocks/>
          </p:cNvSpPr>
          <p:nvPr userDrawn="1"/>
        </p:nvSpPr>
        <p:spPr>
          <a:xfrm>
            <a:off x="-1" y="1"/>
            <a:ext cx="10916529" cy="910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20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6817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F7714-F9DE-5549-A994-E31DDFC27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E7BC61-2A6B-F14D-AEE7-F6FE4689F9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885B73-736E-5541-A0FF-612927D0FF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DF2F5D-4F65-5446-9DED-1A5834D1B1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7DB25A-2C98-7842-A2B3-468F36DE21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D2AA16-D324-D448-93CC-86341AC76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97F5-C30D-294B-80FE-3CC63B165F97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A97442-3BAC-C744-955E-3FA557640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DC992F-CCB6-434D-861D-32D643E26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99135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B19F1BC-97A0-4041-9A10-9B232CBE1E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3542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EC374B5-407A-DA42-B8B7-F820B4AA370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2701"/>
            <a:ext cx="11064875" cy="6883401"/>
          </a:xfrm>
          <a:custGeom>
            <a:avLst/>
            <a:gdLst>
              <a:gd name="connsiteX0" fmla="*/ 0 w 11064875"/>
              <a:gd name="connsiteY0" fmla="*/ 0 h 6883401"/>
              <a:gd name="connsiteX1" fmla="*/ 11064875 w 11064875"/>
              <a:gd name="connsiteY1" fmla="*/ 0 h 6883401"/>
              <a:gd name="connsiteX2" fmla="*/ 11064875 w 11064875"/>
              <a:gd name="connsiteY2" fmla="*/ 6883401 h 6883401"/>
              <a:gd name="connsiteX3" fmla="*/ 0 w 11064875"/>
              <a:gd name="connsiteY3" fmla="*/ 6883401 h 6883401"/>
              <a:gd name="connsiteX4" fmla="*/ 0 w 11064875"/>
              <a:gd name="connsiteY4" fmla="*/ 0 h 6883401"/>
              <a:gd name="connsiteX0" fmla="*/ 0 w 11064875"/>
              <a:gd name="connsiteY0" fmla="*/ 0 h 6883401"/>
              <a:gd name="connsiteX1" fmla="*/ 7122795 w 11064875"/>
              <a:gd name="connsiteY1" fmla="*/ 0 h 6883401"/>
              <a:gd name="connsiteX2" fmla="*/ 11064875 w 11064875"/>
              <a:gd name="connsiteY2" fmla="*/ 6883401 h 6883401"/>
              <a:gd name="connsiteX3" fmla="*/ 0 w 11064875"/>
              <a:gd name="connsiteY3" fmla="*/ 6883401 h 6883401"/>
              <a:gd name="connsiteX4" fmla="*/ 0 w 11064875"/>
              <a:gd name="connsiteY4" fmla="*/ 0 h 688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64875" h="6883401">
                <a:moveTo>
                  <a:pt x="0" y="0"/>
                </a:moveTo>
                <a:lnTo>
                  <a:pt x="7122795" y="0"/>
                </a:lnTo>
                <a:lnTo>
                  <a:pt x="11064875" y="6883401"/>
                </a:lnTo>
                <a:lnTo>
                  <a:pt x="0" y="6883401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7076F04-23E9-7E49-BE08-9587C97ABA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69234" y="1635575"/>
            <a:ext cx="3241766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B304E61-BF2F-0245-AB46-BA9D08ACD0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07525" y="2293063"/>
            <a:ext cx="2403475" cy="97856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60799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1975AF3-17B8-7341-A7A5-5561758E244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27125" y="-11113"/>
            <a:ext cx="11064875" cy="6879273"/>
          </a:xfrm>
          <a:custGeom>
            <a:avLst/>
            <a:gdLst>
              <a:gd name="connsiteX0" fmla="*/ 0 w 11064875"/>
              <a:gd name="connsiteY0" fmla="*/ 0 h 6869113"/>
              <a:gd name="connsiteX1" fmla="*/ 11064875 w 11064875"/>
              <a:gd name="connsiteY1" fmla="*/ 0 h 6869113"/>
              <a:gd name="connsiteX2" fmla="*/ 11064875 w 11064875"/>
              <a:gd name="connsiteY2" fmla="*/ 6869113 h 6869113"/>
              <a:gd name="connsiteX3" fmla="*/ 0 w 11064875"/>
              <a:gd name="connsiteY3" fmla="*/ 6869113 h 6869113"/>
              <a:gd name="connsiteX4" fmla="*/ 0 w 11064875"/>
              <a:gd name="connsiteY4" fmla="*/ 0 h 6869113"/>
              <a:gd name="connsiteX0" fmla="*/ 0 w 11064875"/>
              <a:gd name="connsiteY0" fmla="*/ 0 h 6879273"/>
              <a:gd name="connsiteX1" fmla="*/ 11064875 w 11064875"/>
              <a:gd name="connsiteY1" fmla="*/ 0 h 6879273"/>
              <a:gd name="connsiteX2" fmla="*/ 11064875 w 11064875"/>
              <a:gd name="connsiteY2" fmla="*/ 6869113 h 6879273"/>
              <a:gd name="connsiteX3" fmla="*/ 3931920 w 11064875"/>
              <a:gd name="connsiteY3" fmla="*/ 6879273 h 6879273"/>
              <a:gd name="connsiteX4" fmla="*/ 0 w 11064875"/>
              <a:gd name="connsiteY4" fmla="*/ 0 h 6879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64875" h="6879273">
                <a:moveTo>
                  <a:pt x="0" y="0"/>
                </a:moveTo>
                <a:lnTo>
                  <a:pt x="11064875" y="0"/>
                </a:lnTo>
                <a:lnTo>
                  <a:pt x="11064875" y="6869113"/>
                </a:lnTo>
                <a:lnTo>
                  <a:pt x="3931920" y="6879273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80FF753-DA3C-C14F-B06F-8DEFBB1AE1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7504" y="4961870"/>
            <a:ext cx="3263159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0B31F619-B2A6-A44D-A588-5AD3D3035C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7504" y="5460332"/>
            <a:ext cx="3263159" cy="97856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056569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DE28078-ABEC-3044-BB88-932FD43081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1748"/>
            <a:ext cx="8104188" cy="6869748"/>
          </a:xfrm>
          <a:custGeom>
            <a:avLst/>
            <a:gdLst>
              <a:gd name="connsiteX0" fmla="*/ 0 w 8104188"/>
              <a:gd name="connsiteY0" fmla="*/ 0 h 6859588"/>
              <a:gd name="connsiteX1" fmla="*/ 8104188 w 8104188"/>
              <a:gd name="connsiteY1" fmla="*/ 0 h 6859588"/>
              <a:gd name="connsiteX2" fmla="*/ 8104188 w 8104188"/>
              <a:gd name="connsiteY2" fmla="*/ 6859588 h 6859588"/>
              <a:gd name="connsiteX3" fmla="*/ 0 w 8104188"/>
              <a:gd name="connsiteY3" fmla="*/ 6859588 h 6859588"/>
              <a:gd name="connsiteX4" fmla="*/ 0 w 8104188"/>
              <a:gd name="connsiteY4" fmla="*/ 0 h 6859588"/>
              <a:gd name="connsiteX0" fmla="*/ 0 w 8104188"/>
              <a:gd name="connsiteY0" fmla="*/ 10160 h 6869748"/>
              <a:gd name="connsiteX1" fmla="*/ 4141788 w 8104188"/>
              <a:gd name="connsiteY1" fmla="*/ 0 h 6869748"/>
              <a:gd name="connsiteX2" fmla="*/ 8104188 w 8104188"/>
              <a:gd name="connsiteY2" fmla="*/ 6869748 h 6869748"/>
              <a:gd name="connsiteX3" fmla="*/ 0 w 8104188"/>
              <a:gd name="connsiteY3" fmla="*/ 6869748 h 6869748"/>
              <a:gd name="connsiteX4" fmla="*/ 0 w 8104188"/>
              <a:gd name="connsiteY4" fmla="*/ 10160 h 6869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4188" h="6869748">
                <a:moveTo>
                  <a:pt x="0" y="10160"/>
                </a:moveTo>
                <a:lnTo>
                  <a:pt x="4141788" y="0"/>
                </a:lnTo>
                <a:lnTo>
                  <a:pt x="8104188" y="6869748"/>
                </a:lnTo>
                <a:lnTo>
                  <a:pt x="0" y="6869748"/>
                </a:lnTo>
                <a:lnTo>
                  <a:pt x="0" y="1016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7A50B370-EE13-DC4B-AA6E-A769CA4A056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1" y="1257300"/>
            <a:ext cx="5715000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AE4C23DF-C556-3C4D-902C-AE2ECBA3DB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05749" y="2086375"/>
            <a:ext cx="5005251" cy="1342626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457200" marR="0" lvl="1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5572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FFBF3E-09B1-634D-87A7-942B848F0C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87813" y="-23813"/>
            <a:ext cx="8116887" cy="6891973"/>
          </a:xfrm>
          <a:custGeom>
            <a:avLst/>
            <a:gdLst>
              <a:gd name="connsiteX0" fmla="*/ 0 w 8116887"/>
              <a:gd name="connsiteY0" fmla="*/ 0 h 6881813"/>
              <a:gd name="connsiteX1" fmla="*/ 8116887 w 8116887"/>
              <a:gd name="connsiteY1" fmla="*/ 0 h 6881813"/>
              <a:gd name="connsiteX2" fmla="*/ 8116887 w 8116887"/>
              <a:gd name="connsiteY2" fmla="*/ 6881813 h 6881813"/>
              <a:gd name="connsiteX3" fmla="*/ 0 w 8116887"/>
              <a:gd name="connsiteY3" fmla="*/ 6881813 h 6881813"/>
              <a:gd name="connsiteX4" fmla="*/ 0 w 8116887"/>
              <a:gd name="connsiteY4" fmla="*/ 0 h 6881813"/>
              <a:gd name="connsiteX0" fmla="*/ 0 w 8116887"/>
              <a:gd name="connsiteY0" fmla="*/ 0 h 6891973"/>
              <a:gd name="connsiteX1" fmla="*/ 8116887 w 8116887"/>
              <a:gd name="connsiteY1" fmla="*/ 0 h 6891973"/>
              <a:gd name="connsiteX2" fmla="*/ 8116887 w 8116887"/>
              <a:gd name="connsiteY2" fmla="*/ 6881813 h 6891973"/>
              <a:gd name="connsiteX3" fmla="*/ 3931920 w 8116887"/>
              <a:gd name="connsiteY3" fmla="*/ 6891973 h 6891973"/>
              <a:gd name="connsiteX4" fmla="*/ 0 w 8116887"/>
              <a:gd name="connsiteY4" fmla="*/ 0 h 6891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6887" h="6891973">
                <a:moveTo>
                  <a:pt x="0" y="0"/>
                </a:moveTo>
                <a:lnTo>
                  <a:pt x="8116887" y="0"/>
                </a:lnTo>
                <a:lnTo>
                  <a:pt x="8116887" y="6881813"/>
                </a:lnTo>
                <a:lnTo>
                  <a:pt x="3931920" y="6891973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8027BCC1-260D-1049-955E-12446C5C8C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7566" y="1041951"/>
            <a:ext cx="3690247" cy="100891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F2ECE59B-A9A1-A348-9A95-A166088344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4840" y="2417716"/>
            <a:ext cx="3695700" cy="2547992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457200" marR="0" lvl="1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90A2A10-88E9-D142-89AD-EF08913DFE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504" y="5332556"/>
            <a:ext cx="5688496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271657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D76DCE-F351-0042-8F5B-5DB03F441BA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38988" y="-7938"/>
            <a:ext cx="5053012" cy="6876098"/>
          </a:xfrm>
          <a:custGeom>
            <a:avLst/>
            <a:gdLst>
              <a:gd name="connsiteX0" fmla="*/ 0 w 5053012"/>
              <a:gd name="connsiteY0" fmla="*/ 0 h 6865938"/>
              <a:gd name="connsiteX1" fmla="*/ 5053012 w 5053012"/>
              <a:gd name="connsiteY1" fmla="*/ 0 h 6865938"/>
              <a:gd name="connsiteX2" fmla="*/ 5053012 w 5053012"/>
              <a:gd name="connsiteY2" fmla="*/ 6865938 h 6865938"/>
              <a:gd name="connsiteX3" fmla="*/ 0 w 5053012"/>
              <a:gd name="connsiteY3" fmla="*/ 6865938 h 6865938"/>
              <a:gd name="connsiteX4" fmla="*/ 0 w 5053012"/>
              <a:gd name="connsiteY4" fmla="*/ 0 h 6865938"/>
              <a:gd name="connsiteX0" fmla="*/ 0 w 5053012"/>
              <a:gd name="connsiteY0" fmla="*/ 0 h 6876098"/>
              <a:gd name="connsiteX1" fmla="*/ 5053012 w 5053012"/>
              <a:gd name="connsiteY1" fmla="*/ 0 h 6876098"/>
              <a:gd name="connsiteX2" fmla="*/ 5053012 w 5053012"/>
              <a:gd name="connsiteY2" fmla="*/ 6865938 h 6876098"/>
              <a:gd name="connsiteX3" fmla="*/ 3931920 w 5053012"/>
              <a:gd name="connsiteY3" fmla="*/ 6876098 h 6876098"/>
              <a:gd name="connsiteX4" fmla="*/ 0 w 5053012"/>
              <a:gd name="connsiteY4" fmla="*/ 0 h 6876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3012" h="6876098">
                <a:moveTo>
                  <a:pt x="0" y="0"/>
                </a:moveTo>
                <a:lnTo>
                  <a:pt x="5053012" y="0"/>
                </a:lnTo>
                <a:lnTo>
                  <a:pt x="5053012" y="6865938"/>
                </a:lnTo>
                <a:lnTo>
                  <a:pt x="3931920" y="6876098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4E6C1A5A-5A61-A648-8E22-5F3CD3244D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7504" y="419100"/>
            <a:ext cx="6881192" cy="60082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0575CB2-C6AC-C44A-B8F0-16A4F017D5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7504" y="1257300"/>
            <a:ext cx="6881192" cy="4331803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CD2CFBC-3656-5D45-BE83-A73E782BF6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504" y="5957220"/>
            <a:ext cx="9128382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85513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0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B19F1BC-97A0-4041-9A10-9B232CBE1E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48EBD555-90C7-F045-B0C1-05BF9EACEB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62500" y="1257300"/>
            <a:ext cx="5330686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3142AF8E-BB4D-C04C-BD43-C7F3D70F84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59773" y="2010660"/>
            <a:ext cx="5338563" cy="2809533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04596C55-232C-3746-A08E-3F940F3903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72437" y="5119020"/>
            <a:ext cx="5338563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800372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B19F1BC-97A0-4041-9A10-9B232CBE1E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48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87A949A6-2F7E-5843-A7DE-CC8A758D47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48595" y="1257300"/>
            <a:ext cx="8350068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570D4D94-2364-2944-B422-037A9190DC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48595" y="2010660"/>
            <a:ext cx="8362406" cy="3590039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5037ADF0-07D8-AD45-818A-FBE4FC5FCA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48595" y="5957220"/>
            <a:ext cx="8362406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0115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0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B19F1BC-97A0-4041-9A10-9B232CBE1E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4B8E057D-EAAC-3342-9875-581C8E7921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6979" y="1270363"/>
            <a:ext cx="5330686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46C737E2-9573-254A-8A9E-19D2A3DED4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4252" y="2023724"/>
            <a:ext cx="5338563" cy="2574402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F74DB27-02D0-5841-9566-B47DBE52A3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6916" y="4947615"/>
            <a:ext cx="5320749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763529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B19F1BC-97A0-4041-9A10-9B232CBE1E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144000" y="0"/>
            <a:ext cx="3048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15B9327B-02DB-4843-A650-229BEFD17F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6978" y="407898"/>
            <a:ext cx="8397705" cy="62080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1D256CE6-7309-8B46-9135-81A3A8DAC91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4252" y="1257301"/>
            <a:ext cx="8410114" cy="4425870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BE59EA93-1972-8B45-B70F-E6E2BF03A0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6916" y="5968422"/>
            <a:ext cx="8410114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8061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A0EB3-F186-354B-9BFE-C379EC6AF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3CCBB0-51C3-2F48-8D70-04ECAB38F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97F5-C30D-294B-80FE-3CC63B165F97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078886-FFB1-4843-BF32-3DD3EB91F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2DA97E-A7FF-3A40-B2BF-19DE68288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72511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B19F1BC-97A0-4041-9A10-9B232CBE1E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12192000" cy="3429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AF4A5CEE-C50D-6148-B6AC-54B3D14790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6979" y="547020"/>
            <a:ext cx="8181068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A949E40C-C430-0A48-B9BC-EB9ADA52F9F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4252" y="1257300"/>
            <a:ext cx="11416748" cy="190391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843253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B19F1BC-97A0-4041-9A10-9B232CBE1E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429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0AD2AD57-EFD9-9844-B04E-7668E36C94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6978" y="3833559"/>
            <a:ext cx="11414021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2ECF5E8D-7C15-2848-934A-60419A0BA9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4252" y="4586920"/>
            <a:ext cx="11430887" cy="185198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890394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F1EA405-FEFD-5246-8E76-DC2040FCB78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2700"/>
            <a:ext cx="5054600" cy="6880225"/>
          </a:xfrm>
          <a:custGeom>
            <a:avLst/>
            <a:gdLst>
              <a:gd name="connsiteX0" fmla="*/ 0 w 5054600"/>
              <a:gd name="connsiteY0" fmla="*/ 0 h 6880225"/>
              <a:gd name="connsiteX1" fmla="*/ 5054600 w 5054600"/>
              <a:gd name="connsiteY1" fmla="*/ 0 h 6880225"/>
              <a:gd name="connsiteX2" fmla="*/ 5054600 w 5054600"/>
              <a:gd name="connsiteY2" fmla="*/ 6880225 h 6880225"/>
              <a:gd name="connsiteX3" fmla="*/ 0 w 5054600"/>
              <a:gd name="connsiteY3" fmla="*/ 6880225 h 6880225"/>
              <a:gd name="connsiteX4" fmla="*/ 0 w 5054600"/>
              <a:gd name="connsiteY4" fmla="*/ 0 h 6880225"/>
              <a:gd name="connsiteX0" fmla="*/ 0 w 5054600"/>
              <a:gd name="connsiteY0" fmla="*/ 0 h 6880225"/>
              <a:gd name="connsiteX1" fmla="*/ 1112520 w 5054600"/>
              <a:gd name="connsiteY1" fmla="*/ 0 h 6880225"/>
              <a:gd name="connsiteX2" fmla="*/ 5054600 w 5054600"/>
              <a:gd name="connsiteY2" fmla="*/ 6880225 h 6880225"/>
              <a:gd name="connsiteX3" fmla="*/ 0 w 5054600"/>
              <a:gd name="connsiteY3" fmla="*/ 6880225 h 6880225"/>
              <a:gd name="connsiteX4" fmla="*/ 0 w 5054600"/>
              <a:gd name="connsiteY4" fmla="*/ 0 h 688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4600" h="6880225">
                <a:moveTo>
                  <a:pt x="0" y="0"/>
                </a:moveTo>
                <a:lnTo>
                  <a:pt x="1112520" y="0"/>
                </a:lnTo>
                <a:lnTo>
                  <a:pt x="5054600" y="6880225"/>
                </a:lnTo>
                <a:lnTo>
                  <a:pt x="0" y="6880225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00F14A4C-1741-FE43-BFED-BC8D310981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96806" y="3093807"/>
            <a:ext cx="8114194" cy="65655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7045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0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80EDD52-6911-A849-8BD8-870770DEA795}"/>
              </a:ext>
            </a:extLst>
          </p:cNvPr>
          <p:cNvSpPr/>
          <p:nvPr userDrawn="1"/>
        </p:nvSpPr>
        <p:spPr>
          <a:xfrm>
            <a:off x="990600" y="0"/>
            <a:ext cx="11201400" cy="68792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EBAA53-927D-1646-8985-0D38E16CB4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4602" y="665191"/>
            <a:ext cx="5062655" cy="50626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01D3B40-C733-454D-8A86-58B6510726CD}"/>
              </a:ext>
            </a:extLst>
          </p:cNvPr>
          <p:cNvSpPr txBox="1"/>
          <p:nvPr userDrawn="1"/>
        </p:nvSpPr>
        <p:spPr>
          <a:xfrm>
            <a:off x="4615676" y="521300"/>
            <a:ext cx="2968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nasa.gov</a:t>
            </a:r>
            <a:r>
              <a:rPr lang="en-US"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/ARTEMIS</a:t>
            </a:r>
            <a:endParaRPr lang="en-US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275B0FF7-E574-244B-A027-4FA062FEADE5}"/>
              </a:ext>
            </a:extLst>
          </p:cNvPr>
          <p:cNvSpPr/>
          <p:nvPr userDrawn="1"/>
        </p:nvSpPr>
        <p:spPr>
          <a:xfrm>
            <a:off x="0" y="0"/>
            <a:ext cx="5062654" cy="6879273"/>
          </a:xfrm>
          <a:custGeom>
            <a:avLst/>
            <a:gdLst>
              <a:gd name="connsiteX0" fmla="*/ 0 w 5062654"/>
              <a:gd name="connsiteY0" fmla="*/ 0 h 6879273"/>
              <a:gd name="connsiteX1" fmla="*/ 5062654 w 5062654"/>
              <a:gd name="connsiteY1" fmla="*/ 0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2520176 w 5062654"/>
              <a:gd name="connsiteY1" fmla="*/ 0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2252546 w 5062654"/>
              <a:gd name="connsiteY1" fmla="*/ 11152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1115122 w 5062654"/>
              <a:gd name="connsiteY1" fmla="*/ 1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691376 w 5062654"/>
              <a:gd name="connsiteY1" fmla="*/ 1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1126274 w 5062654"/>
              <a:gd name="connsiteY1" fmla="*/ 11153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1115123 w 5062654"/>
              <a:gd name="connsiteY1" fmla="*/ 1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62654" h="6879273">
                <a:moveTo>
                  <a:pt x="0" y="0"/>
                </a:moveTo>
                <a:lnTo>
                  <a:pt x="1115123" y="1"/>
                </a:lnTo>
                <a:lnTo>
                  <a:pt x="5062654" y="6879273"/>
                </a:lnTo>
                <a:lnTo>
                  <a:pt x="0" y="687927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F0D566-8749-4146-BE4E-84D55008C8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122" y="2824653"/>
            <a:ext cx="10617647" cy="11569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1F51AD5-B568-DB40-ACA6-685133BF657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2654" y="5704123"/>
            <a:ext cx="2071986" cy="5234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6A660C-E34D-C846-B12E-25796B71556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650" y="200025"/>
            <a:ext cx="1084086" cy="10103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59F3DD-0067-4B41-B0F6-9D74308CA9F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0516" y="381001"/>
            <a:ext cx="782109" cy="64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1397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6AC561-E450-3044-9D4E-16D755CC6E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1851" cy="6858000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F2F38A8D-4773-FA48-B0EB-4E8B26A53E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11750" y="3978227"/>
            <a:ext cx="5999250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BF26D0B-9B81-914E-9700-C2B79743CC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11750" y="4522093"/>
            <a:ext cx="5999250" cy="97856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9B3EAD5-9E1D-914D-AC81-6BABD70BDA2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01690" y="2442408"/>
            <a:ext cx="4499978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365899-A7A6-E145-953B-17A168B801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668" y="2819397"/>
            <a:ext cx="8542965" cy="12192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11F59B-C130-144E-932F-FC0D895E88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650" y="200025"/>
            <a:ext cx="1084086" cy="10103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EAB04C-7161-D54A-B84D-1FFB6A79F1D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0516" y="381001"/>
            <a:ext cx="782109" cy="64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6279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36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F5C86D-269B-B94D-BA41-4083A7AA54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9" y="0"/>
            <a:ext cx="12192000" cy="6858001"/>
          </a:xfrm>
          <a:prstGeom prst="rect">
            <a:avLst/>
          </a:prstGeom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D8568744-4A84-6C40-9F90-AFAC3EDA0E00}"/>
              </a:ext>
            </a:extLst>
          </p:cNvPr>
          <p:cNvSpPr/>
          <p:nvPr userDrawn="1"/>
        </p:nvSpPr>
        <p:spPr>
          <a:xfrm>
            <a:off x="-60" y="-1294"/>
            <a:ext cx="8103846" cy="6868172"/>
          </a:xfrm>
          <a:custGeom>
            <a:avLst/>
            <a:gdLst>
              <a:gd name="connsiteX0" fmla="*/ 0 w 8516938"/>
              <a:gd name="connsiteY0" fmla="*/ 0 h 6858000"/>
              <a:gd name="connsiteX1" fmla="*/ 8516938 w 8516938"/>
              <a:gd name="connsiteY1" fmla="*/ 0 h 6858000"/>
              <a:gd name="connsiteX2" fmla="*/ 8516938 w 8516938"/>
              <a:gd name="connsiteY2" fmla="*/ 6858000 h 6858000"/>
              <a:gd name="connsiteX3" fmla="*/ 0 w 8516938"/>
              <a:gd name="connsiteY3" fmla="*/ 6858000 h 6858000"/>
              <a:gd name="connsiteX4" fmla="*/ 0 w 8516938"/>
              <a:gd name="connsiteY4" fmla="*/ 0 h 6858000"/>
              <a:gd name="connsiteX0" fmla="*/ 0 w 8516938"/>
              <a:gd name="connsiteY0" fmla="*/ 0 h 6858000"/>
              <a:gd name="connsiteX1" fmla="*/ 4832705 w 8516938"/>
              <a:gd name="connsiteY1" fmla="*/ 0 h 6858000"/>
              <a:gd name="connsiteX2" fmla="*/ 8516938 w 8516938"/>
              <a:gd name="connsiteY2" fmla="*/ 6858000 h 6858000"/>
              <a:gd name="connsiteX3" fmla="*/ 0 w 8516938"/>
              <a:gd name="connsiteY3" fmla="*/ 6858000 h 6858000"/>
              <a:gd name="connsiteX4" fmla="*/ 0 w 8516938"/>
              <a:gd name="connsiteY4" fmla="*/ 0 h 6858000"/>
              <a:gd name="connsiteX0" fmla="*/ 0 w 8516938"/>
              <a:gd name="connsiteY0" fmla="*/ 0 h 6858000"/>
              <a:gd name="connsiteX1" fmla="*/ 4486476 w 8516938"/>
              <a:gd name="connsiteY1" fmla="*/ 17755 h 6858000"/>
              <a:gd name="connsiteX2" fmla="*/ 8516938 w 8516938"/>
              <a:gd name="connsiteY2" fmla="*/ 6858000 h 6858000"/>
              <a:gd name="connsiteX3" fmla="*/ 0 w 8516938"/>
              <a:gd name="connsiteY3" fmla="*/ 6858000 h 6858000"/>
              <a:gd name="connsiteX4" fmla="*/ 0 w 8516938"/>
              <a:gd name="connsiteY4" fmla="*/ 0 h 6858000"/>
              <a:gd name="connsiteX0" fmla="*/ 0 w 8516938"/>
              <a:gd name="connsiteY0" fmla="*/ 17756 h 6875756"/>
              <a:gd name="connsiteX1" fmla="*/ 4566375 w 8516938"/>
              <a:gd name="connsiteY1" fmla="*/ 0 h 6875756"/>
              <a:gd name="connsiteX2" fmla="*/ 8516938 w 8516938"/>
              <a:gd name="connsiteY2" fmla="*/ 6875756 h 6875756"/>
              <a:gd name="connsiteX3" fmla="*/ 0 w 8516938"/>
              <a:gd name="connsiteY3" fmla="*/ 6875756 h 6875756"/>
              <a:gd name="connsiteX4" fmla="*/ 0 w 8516938"/>
              <a:gd name="connsiteY4" fmla="*/ 17756 h 6875756"/>
              <a:gd name="connsiteX0" fmla="*/ 3175 w 8516938"/>
              <a:gd name="connsiteY0" fmla="*/ 5056 h 6875756"/>
              <a:gd name="connsiteX1" fmla="*/ 4566375 w 8516938"/>
              <a:gd name="connsiteY1" fmla="*/ 0 h 6875756"/>
              <a:gd name="connsiteX2" fmla="*/ 8516938 w 8516938"/>
              <a:gd name="connsiteY2" fmla="*/ 6875756 h 6875756"/>
              <a:gd name="connsiteX3" fmla="*/ 0 w 8516938"/>
              <a:gd name="connsiteY3" fmla="*/ 6875756 h 6875756"/>
              <a:gd name="connsiteX4" fmla="*/ 3175 w 8516938"/>
              <a:gd name="connsiteY4" fmla="*/ 5056 h 6875756"/>
              <a:gd name="connsiteX0" fmla="*/ 2 w 8513765"/>
              <a:gd name="connsiteY0" fmla="*/ 5056 h 6878931"/>
              <a:gd name="connsiteX1" fmla="*/ 4563202 w 8513765"/>
              <a:gd name="connsiteY1" fmla="*/ 0 h 6878931"/>
              <a:gd name="connsiteX2" fmla="*/ 8513765 w 8513765"/>
              <a:gd name="connsiteY2" fmla="*/ 6875756 h 6878931"/>
              <a:gd name="connsiteX3" fmla="*/ 622302 w 8513765"/>
              <a:gd name="connsiteY3" fmla="*/ 6878931 h 6878931"/>
              <a:gd name="connsiteX4" fmla="*/ 2 w 8513765"/>
              <a:gd name="connsiteY4" fmla="*/ 5056 h 6878931"/>
              <a:gd name="connsiteX0" fmla="*/ 2 w 8513765"/>
              <a:gd name="connsiteY0" fmla="*/ 5056 h 6875756"/>
              <a:gd name="connsiteX1" fmla="*/ 4563202 w 8513765"/>
              <a:gd name="connsiteY1" fmla="*/ 0 h 6875756"/>
              <a:gd name="connsiteX2" fmla="*/ 8513765 w 8513765"/>
              <a:gd name="connsiteY2" fmla="*/ 6875756 h 6875756"/>
              <a:gd name="connsiteX3" fmla="*/ 419102 w 8513765"/>
              <a:gd name="connsiteY3" fmla="*/ 6863056 h 6875756"/>
              <a:gd name="connsiteX4" fmla="*/ 2 w 8513765"/>
              <a:gd name="connsiteY4" fmla="*/ 5056 h 6875756"/>
              <a:gd name="connsiteX0" fmla="*/ 30 w 8120093"/>
              <a:gd name="connsiteY0" fmla="*/ 0 h 6880225"/>
              <a:gd name="connsiteX1" fmla="*/ 4169530 w 8120093"/>
              <a:gd name="connsiteY1" fmla="*/ 4469 h 6880225"/>
              <a:gd name="connsiteX2" fmla="*/ 8120093 w 8120093"/>
              <a:gd name="connsiteY2" fmla="*/ 6880225 h 6880225"/>
              <a:gd name="connsiteX3" fmla="*/ 25430 w 8120093"/>
              <a:gd name="connsiteY3" fmla="*/ 6867525 h 6880225"/>
              <a:gd name="connsiteX4" fmla="*/ 30 w 8120093"/>
              <a:gd name="connsiteY4" fmla="*/ 0 h 6880225"/>
              <a:gd name="connsiteX0" fmla="*/ 260350 w 8094663"/>
              <a:gd name="connsiteY0" fmla="*/ 11406 h 6875756"/>
              <a:gd name="connsiteX1" fmla="*/ 4144100 w 8094663"/>
              <a:gd name="connsiteY1" fmla="*/ 0 h 6875756"/>
              <a:gd name="connsiteX2" fmla="*/ 8094663 w 8094663"/>
              <a:gd name="connsiteY2" fmla="*/ 6875756 h 6875756"/>
              <a:gd name="connsiteX3" fmla="*/ 0 w 8094663"/>
              <a:gd name="connsiteY3" fmla="*/ 6863056 h 6875756"/>
              <a:gd name="connsiteX4" fmla="*/ 260350 w 8094663"/>
              <a:gd name="connsiteY4" fmla="*/ 11406 h 6875756"/>
              <a:gd name="connsiteX0" fmla="*/ 305 w 8094968"/>
              <a:gd name="connsiteY0" fmla="*/ 0 h 6877050"/>
              <a:gd name="connsiteX1" fmla="*/ 4144405 w 8094968"/>
              <a:gd name="connsiteY1" fmla="*/ 1294 h 6877050"/>
              <a:gd name="connsiteX2" fmla="*/ 8094968 w 8094968"/>
              <a:gd name="connsiteY2" fmla="*/ 6877050 h 6877050"/>
              <a:gd name="connsiteX3" fmla="*/ 305 w 8094968"/>
              <a:gd name="connsiteY3" fmla="*/ 6864350 h 6877050"/>
              <a:gd name="connsiteX4" fmla="*/ 305 w 8094968"/>
              <a:gd name="connsiteY4" fmla="*/ 0 h 6877050"/>
              <a:gd name="connsiteX0" fmla="*/ 305 w 8103846"/>
              <a:gd name="connsiteY0" fmla="*/ 0 h 6868172"/>
              <a:gd name="connsiteX1" fmla="*/ 4144405 w 8103846"/>
              <a:gd name="connsiteY1" fmla="*/ 1294 h 6868172"/>
              <a:gd name="connsiteX2" fmla="*/ 8103846 w 8103846"/>
              <a:gd name="connsiteY2" fmla="*/ 6868172 h 6868172"/>
              <a:gd name="connsiteX3" fmla="*/ 305 w 8103846"/>
              <a:gd name="connsiteY3" fmla="*/ 6864350 h 6868172"/>
              <a:gd name="connsiteX4" fmla="*/ 305 w 8103846"/>
              <a:gd name="connsiteY4" fmla="*/ 0 h 686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3846" h="6868172">
                <a:moveTo>
                  <a:pt x="305" y="0"/>
                </a:moveTo>
                <a:lnTo>
                  <a:pt x="4144405" y="1294"/>
                </a:lnTo>
                <a:lnTo>
                  <a:pt x="8103846" y="6868172"/>
                </a:lnTo>
                <a:lnTo>
                  <a:pt x="305" y="6864350"/>
                </a:lnTo>
                <a:cubicBezTo>
                  <a:pt x="1363" y="4574117"/>
                  <a:pt x="-753" y="2290233"/>
                  <a:pt x="305" y="0"/>
                </a:cubicBezTo>
                <a:close/>
              </a:path>
            </a:pathLst>
          </a:cu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8F42531A-881A-CD4E-89A0-31794EDF12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85454" y="3860340"/>
            <a:ext cx="3710546" cy="87530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0E9CD00-40D3-3149-87C8-2CE581F8063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65" y="2163864"/>
            <a:ext cx="11887200" cy="16964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CE8031-DEE2-A44C-8817-F0DE249EAA4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650" y="200025"/>
            <a:ext cx="1084086" cy="10103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EC1C52-7916-6D41-B7F9-A1BB1EDC94B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0516" y="381001"/>
            <a:ext cx="782109" cy="649752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642FDAF8-B649-1C47-BA89-D378108955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0833" y="390832"/>
            <a:ext cx="3500120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fld id="{3C5F761E-A033-894E-A6EA-51CD6AA715D8}" type="datetime4">
              <a:rPr lang="en-US" smtClean="0"/>
              <a:t>September 21, 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5472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9E6379B-C8E5-A443-9209-9CE1BF738C7E}"/>
              </a:ext>
            </a:extLst>
          </p:cNvPr>
          <p:cNvSpPr/>
          <p:nvPr userDrawn="1"/>
        </p:nvSpPr>
        <p:spPr>
          <a:xfrm>
            <a:off x="0" y="-1294"/>
            <a:ext cx="12192000" cy="68592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23F50D-6E4A-8C44-8BE7-64D8F53408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73509" y="-1294"/>
            <a:ext cx="6644982" cy="6644982"/>
          </a:xfrm>
          <a:prstGeom prst="rect">
            <a:avLst/>
          </a:prstGeom>
        </p:spPr>
      </p:pic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8F42531A-881A-CD4E-89A0-31794EDF12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1" y="5407812"/>
            <a:ext cx="3948560" cy="101036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FB64738-6E17-4542-AF05-D1082E6996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028" y="1209675"/>
            <a:ext cx="10837545" cy="1546675"/>
          </a:xfrm>
          <a:prstGeom prst="rect">
            <a:avLst/>
          </a:prstGeom>
        </p:spPr>
      </p:pic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FC7DD599-0738-D542-98D3-486F28DA25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67651" y="5428531"/>
            <a:ext cx="3948560" cy="101036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30559C-25DE-4142-ACB3-0A2F006618D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650" y="200025"/>
            <a:ext cx="1084086" cy="10103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2325AC1-5698-3A4E-A1E6-91A8FDF2B8B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0516" y="381001"/>
            <a:ext cx="782109" cy="64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3154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652C289B-C719-3745-A4A8-6C0A65F330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4234888"/>
            <a:ext cx="5715000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188F8DBA-F296-E147-A51B-A255BF838D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0" y="4822306"/>
            <a:ext cx="5715000" cy="97856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1DF63E62-B858-3C4E-A577-3D5595ED3A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73643" y="1859409"/>
            <a:ext cx="3695700" cy="39711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9B62B762-ED7B-A64D-8298-2FA4749F3338}"/>
              </a:ext>
            </a:extLst>
          </p:cNvPr>
          <p:cNvSpPr/>
          <p:nvPr userDrawn="1"/>
        </p:nvSpPr>
        <p:spPr>
          <a:xfrm>
            <a:off x="0" y="0"/>
            <a:ext cx="5062654" cy="6879273"/>
          </a:xfrm>
          <a:custGeom>
            <a:avLst/>
            <a:gdLst>
              <a:gd name="connsiteX0" fmla="*/ 0 w 5062654"/>
              <a:gd name="connsiteY0" fmla="*/ 0 h 6879273"/>
              <a:gd name="connsiteX1" fmla="*/ 5062654 w 5062654"/>
              <a:gd name="connsiteY1" fmla="*/ 0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2520176 w 5062654"/>
              <a:gd name="connsiteY1" fmla="*/ 0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2252546 w 5062654"/>
              <a:gd name="connsiteY1" fmla="*/ 11152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1115122 w 5062654"/>
              <a:gd name="connsiteY1" fmla="*/ 1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691376 w 5062654"/>
              <a:gd name="connsiteY1" fmla="*/ 1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1126274 w 5062654"/>
              <a:gd name="connsiteY1" fmla="*/ 11153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1115123 w 5062654"/>
              <a:gd name="connsiteY1" fmla="*/ 1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62654" h="6879273">
                <a:moveTo>
                  <a:pt x="0" y="0"/>
                </a:moveTo>
                <a:lnTo>
                  <a:pt x="1115123" y="1"/>
                </a:lnTo>
                <a:lnTo>
                  <a:pt x="5062654" y="6879273"/>
                </a:lnTo>
                <a:lnTo>
                  <a:pt x="0" y="687927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80A28FF-5C5B-704D-A79B-5EAAA14A7D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73643" y="2375479"/>
            <a:ext cx="8137357" cy="174045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4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12019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0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5520E77-10AA-6143-8BB5-C07B00DAAF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" y="5143500"/>
            <a:ext cx="12191702" cy="1714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5456CC-ECD5-B041-9F86-C2F963E42B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522" y="5171458"/>
            <a:ext cx="10509813" cy="1499904"/>
          </a:xfrm>
          <a:prstGeom prst="rect">
            <a:avLst/>
          </a:prstGeom>
        </p:spPr>
      </p:pic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D9DBE72-C4A2-C241-88FD-F87AC126D4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3084" y="468575"/>
            <a:ext cx="9378616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83CAD81-ECEE-AD42-923E-9F216AD874F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0358" y="1257300"/>
            <a:ext cx="11400642" cy="3549831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4A2608-84D0-8748-9EEA-24A702D787F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0726914" y="6451964"/>
            <a:ext cx="1084086" cy="219074"/>
          </a:xfrm>
          <a:prstGeom prst="rect">
            <a:avLst/>
          </a:prstGeom>
        </p:spPr>
        <p:txBody>
          <a:bodyPr/>
          <a:lstStyle/>
          <a:p>
            <a:fld id="{1DD30A3A-C24B-994C-902B-29D76E6E86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8587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D9DBE72-C4A2-C241-88FD-F87AC126D4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3084" y="468575"/>
            <a:ext cx="9378616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83CAD81-ECEE-AD42-923E-9F216AD874F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1000" y="1257300"/>
            <a:ext cx="11430000" cy="5194664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457200" marR="0" lvl="1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4A2608-84D0-8748-9EEA-24A702D787F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0726914" y="6451964"/>
            <a:ext cx="1084086" cy="219074"/>
          </a:xfrm>
          <a:prstGeom prst="rect">
            <a:avLst/>
          </a:prstGeom>
        </p:spPr>
        <p:txBody>
          <a:bodyPr/>
          <a:lstStyle/>
          <a:p>
            <a:fld id="{1DD30A3A-C24B-994C-902B-29D76E6E86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8277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9E59E8-1875-B141-9FDB-1641CDE39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97F5-C30D-294B-80FE-3CC63B165F97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2D66B3-E2E9-3F46-B8EA-87CDA0E4E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421A84-9834-FF4B-BBAF-34F4F9586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22576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17609FFF-4277-9748-8A93-211B4E0660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61252" y="1270552"/>
            <a:ext cx="8749748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BF4EA52C-0671-E847-92E6-C7F9347D8E7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27376" y="2049195"/>
            <a:ext cx="8083624" cy="1487913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71D3077F-BD06-EF4C-BAE1-B597665149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3834072"/>
            <a:ext cx="5715000" cy="260482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F55F58B5-3609-F544-80EE-4265144A5E9C}"/>
              </a:ext>
            </a:extLst>
          </p:cNvPr>
          <p:cNvSpPr/>
          <p:nvPr userDrawn="1"/>
        </p:nvSpPr>
        <p:spPr>
          <a:xfrm>
            <a:off x="-8054" y="0"/>
            <a:ext cx="5062654" cy="6879273"/>
          </a:xfrm>
          <a:custGeom>
            <a:avLst/>
            <a:gdLst>
              <a:gd name="connsiteX0" fmla="*/ 0 w 5062654"/>
              <a:gd name="connsiteY0" fmla="*/ 0 h 6879273"/>
              <a:gd name="connsiteX1" fmla="*/ 5062654 w 5062654"/>
              <a:gd name="connsiteY1" fmla="*/ 0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2520176 w 5062654"/>
              <a:gd name="connsiteY1" fmla="*/ 0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2252546 w 5062654"/>
              <a:gd name="connsiteY1" fmla="*/ 11152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1115122 w 5062654"/>
              <a:gd name="connsiteY1" fmla="*/ 1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691376 w 5062654"/>
              <a:gd name="connsiteY1" fmla="*/ 1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1126274 w 5062654"/>
              <a:gd name="connsiteY1" fmla="*/ 11153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1115123 w 5062654"/>
              <a:gd name="connsiteY1" fmla="*/ 1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62654" h="6879273">
                <a:moveTo>
                  <a:pt x="0" y="0"/>
                </a:moveTo>
                <a:lnTo>
                  <a:pt x="1115123" y="1"/>
                </a:lnTo>
                <a:lnTo>
                  <a:pt x="5062654" y="6879273"/>
                </a:lnTo>
                <a:lnTo>
                  <a:pt x="0" y="687927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281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0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C088DE-0E60-F548-B9AE-039CFDC80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" y="0"/>
            <a:ext cx="6095851" cy="6858000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60D74420-2E1B-3347-9A60-A0B4BC8A12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80314" y="1548848"/>
            <a:ext cx="5330686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EFDDE86-74A1-F048-A20A-634D638E432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77587" y="2302208"/>
            <a:ext cx="5338563" cy="2661677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AF31077-9A7D-6B4B-B4EC-FFF58A118A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0251" y="5309152"/>
            <a:ext cx="5338563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326345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C088DE-0E60-F548-B9AE-039CFDC80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149" y="0"/>
            <a:ext cx="6095851" cy="68580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16B86C-B1C6-F44E-BC89-444243379C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6979" y="1044185"/>
            <a:ext cx="5330686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A8876E2-C06B-5145-BE63-CA1EFADF7E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4252" y="1797546"/>
            <a:ext cx="5338563" cy="2957334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59E4798C-C2E8-E34E-8A9A-71B6F213F0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6916" y="5087197"/>
            <a:ext cx="5338563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787141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3196C9-1E99-AE4A-AE61-FD4EBB6241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" y="5143500"/>
            <a:ext cx="12191702" cy="1714500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9D2658AB-6C82-3843-BBE7-BEA590909D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6979" y="478439"/>
            <a:ext cx="8181068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F83D62CA-46C3-8544-A563-2C94FBA70D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4252" y="1257300"/>
            <a:ext cx="11416748" cy="2818362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38972A0-080D-FB44-8DD5-416327C2C1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6916" y="4368741"/>
            <a:ext cx="11416748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167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3196C9-1E99-AE4A-AE61-FD4EBB6241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" y="0"/>
            <a:ext cx="12191702" cy="1714500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B94BF49-012B-3A4D-8401-D3C0B014A5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6979" y="465126"/>
            <a:ext cx="8181068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B02179D-F618-9346-85FE-32ABC51E411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4252" y="2179626"/>
            <a:ext cx="11416748" cy="3398214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A3639466-C3EF-1748-B995-AC0C9284E8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6916" y="5963446"/>
            <a:ext cx="11416748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BA4B49-E372-C945-8918-C0B8351EE0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0516" y="381001"/>
            <a:ext cx="782109" cy="6497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426CE0-9320-8540-AD87-AC247D986D0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650" y="200025"/>
            <a:ext cx="1084086" cy="1010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42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B19F1BC-97A0-4041-9A10-9B232CBE1E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48408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EC374B5-407A-DA42-B8B7-F820B4AA370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2701"/>
            <a:ext cx="11064875" cy="6883401"/>
          </a:xfrm>
          <a:custGeom>
            <a:avLst/>
            <a:gdLst>
              <a:gd name="connsiteX0" fmla="*/ 0 w 11064875"/>
              <a:gd name="connsiteY0" fmla="*/ 0 h 6883401"/>
              <a:gd name="connsiteX1" fmla="*/ 11064875 w 11064875"/>
              <a:gd name="connsiteY1" fmla="*/ 0 h 6883401"/>
              <a:gd name="connsiteX2" fmla="*/ 11064875 w 11064875"/>
              <a:gd name="connsiteY2" fmla="*/ 6883401 h 6883401"/>
              <a:gd name="connsiteX3" fmla="*/ 0 w 11064875"/>
              <a:gd name="connsiteY3" fmla="*/ 6883401 h 6883401"/>
              <a:gd name="connsiteX4" fmla="*/ 0 w 11064875"/>
              <a:gd name="connsiteY4" fmla="*/ 0 h 6883401"/>
              <a:gd name="connsiteX0" fmla="*/ 0 w 11064875"/>
              <a:gd name="connsiteY0" fmla="*/ 0 h 6883401"/>
              <a:gd name="connsiteX1" fmla="*/ 7122795 w 11064875"/>
              <a:gd name="connsiteY1" fmla="*/ 0 h 6883401"/>
              <a:gd name="connsiteX2" fmla="*/ 11064875 w 11064875"/>
              <a:gd name="connsiteY2" fmla="*/ 6883401 h 6883401"/>
              <a:gd name="connsiteX3" fmla="*/ 0 w 11064875"/>
              <a:gd name="connsiteY3" fmla="*/ 6883401 h 6883401"/>
              <a:gd name="connsiteX4" fmla="*/ 0 w 11064875"/>
              <a:gd name="connsiteY4" fmla="*/ 0 h 688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64875" h="6883401">
                <a:moveTo>
                  <a:pt x="0" y="0"/>
                </a:moveTo>
                <a:lnTo>
                  <a:pt x="7122795" y="0"/>
                </a:lnTo>
                <a:lnTo>
                  <a:pt x="11064875" y="6883401"/>
                </a:lnTo>
                <a:lnTo>
                  <a:pt x="0" y="6883401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7076F04-23E9-7E49-BE08-9587C97ABA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69234" y="1635575"/>
            <a:ext cx="3241766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B304E61-BF2F-0245-AB46-BA9D08ACD0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07525" y="2293063"/>
            <a:ext cx="2403475" cy="97856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177443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1975AF3-17B8-7341-A7A5-5561758E244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27125" y="-11113"/>
            <a:ext cx="11064875" cy="6879273"/>
          </a:xfrm>
          <a:custGeom>
            <a:avLst/>
            <a:gdLst>
              <a:gd name="connsiteX0" fmla="*/ 0 w 11064875"/>
              <a:gd name="connsiteY0" fmla="*/ 0 h 6869113"/>
              <a:gd name="connsiteX1" fmla="*/ 11064875 w 11064875"/>
              <a:gd name="connsiteY1" fmla="*/ 0 h 6869113"/>
              <a:gd name="connsiteX2" fmla="*/ 11064875 w 11064875"/>
              <a:gd name="connsiteY2" fmla="*/ 6869113 h 6869113"/>
              <a:gd name="connsiteX3" fmla="*/ 0 w 11064875"/>
              <a:gd name="connsiteY3" fmla="*/ 6869113 h 6869113"/>
              <a:gd name="connsiteX4" fmla="*/ 0 w 11064875"/>
              <a:gd name="connsiteY4" fmla="*/ 0 h 6869113"/>
              <a:gd name="connsiteX0" fmla="*/ 0 w 11064875"/>
              <a:gd name="connsiteY0" fmla="*/ 0 h 6879273"/>
              <a:gd name="connsiteX1" fmla="*/ 11064875 w 11064875"/>
              <a:gd name="connsiteY1" fmla="*/ 0 h 6879273"/>
              <a:gd name="connsiteX2" fmla="*/ 11064875 w 11064875"/>
              <a:gd name="connsiteY2" fmla="*/ 6869113 h 6879273"/>
              <a:gd name="connsiteX3" fmla="*/ 3931920 w 11064875"/>
              <a:gd name="connsiteY3" fmla="*/ 6879273 h 6879273"/>
              <a:gd name="connsiteX4" fmla="*/ 0 w 11064875"/>
              <a:gd name="connsiteY4" fmla="*/ 0 h 6879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64875" h="6879273">
                <a:moveTo>
                  <a:pt x="0" y="0"/>
                </a:moveTo>
                <a:lnTo>
                  <a:pt x="11064875" y="0"/>
                </a:lnTo>
                <a:lnTo>
                  <a:pt x="11064875" y="6869113"/>
                </a:lnTo>
                <a:lnTo>
                  <a:pt x="3931920" y="6879273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80FF753-DA3C-C14F-B06F-8DEFBB1AE1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7504" y="4961870"/>
            <a:ext cx="3263159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0B31F619-B2A6-A44D-A588-5AD3D3035C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7504" y="5460332"/>
            <a:ext cx="3263159" cy="97856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639596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DE28078-ABEC-3044-BB88-932FD43081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1748"/>
            <a:ext cx="8104188" cy="6869748"/>
          </a:xfrm>
          <a:custGeom>
            <a:avLst/>
            <a:gdLst>
              <a:gd name="connsiteX0" fmla="*/ 0 w 8104188"/>
              <a:gd name="connsiteY0" fmla="*/ 0 h 6859588"/>
              <a:gd name="connsiteX1" fmla="*/ 8104188 w 8104188"/>
              <a:gd name="connsiteY1" fmla="*/ 0 h 6859588"/>
              <a:gd name="connsiteX2" fmla="*/ 8104188 w 8104188"/>
              <a:gd name="connsiteY2" fmla="*/ 6859588 h 6859588"/>
              <a:gd name="connsiteX3" fmla="*/ 0 w 8104188"/>
              <a:gd name="connsiteY3" fmla="*/ 6859588 h 6859588"/>
              <a:gd name="connsiteX4" fmla="*/ 0 w 8104188"/>
              <a:gd name="connsiteY4" fmla="*/ 0 h 6859588"/>
              <a:gd name="connsiteX0" fmla="*/ 0 w 8104188"/>
              <a:gd name="connsiteY0" fmla="*/ 10160 h 6869748"/>
              <a:gd name="connsiteX1" fmla="*/ 4141788 w 8104188"/>
              <a:gd name="connsiteY1" fmla="*/ 0 h 6869748"/>
              <a:gd name="connsiteX2" fmla="*/ 8104188 w 8104188"/>
              <a:gd name="connsiteY2" fmla="*/ 6869748 h 6869748"/>
              <a:gd name="connsiteX3" fmla="*/ 0 w 8104188"/>
              <a:gd name="connsiteY3" fmla="*/ 6869748 h 6869748"/>
              <a:gd name="connsiteX4" fmla="*/ 0 w 8104188"/>
              <a:gd name="connsiteY4" fmla="*/ 10160 h 6869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4188" h="6869748">
                <a:moveTo>
                  <a:pt x="0" y="10160"/>
                </a:moveTo>
                <a:lnTo>
                  <a:pt x="4141788" y="0"/>
                </a:lnTo>
                <a:lnTo>
                  <a:pt x="8104188" y="6869748"/>
                </a:lnTo>
                <a:lnTo>
                  <a:pt x="0" y="6869748"/>
                </a:lnTo>
                <a:lnTo>
                  <a:pt x="0" y="1016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7A50B370-EE13-DC4B-AA6E-A769CA4A056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1" y="1257300"/>
            <a:ext cx="5715000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AE4C23DF-C556-3C4D-902C-AE2ECBA3DB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05749" y="2086375"/>
            <a:ext cx="5005251" cy="1342626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457200" marR="0" lvl="1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91993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FFBF3E-09B1-634D-87A7-942B848F0C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87813" y="-23813"/>
            <a:ext cx="8116887" cy="6891973"/>
          </a:xfrm>
          <a:custGeom>
            <a:avLst/>
            <a:gdLst>
              <a:gd name="connsiteX0" fmla="*/ 0 w 8116887"/>
              <a:gd name="connsiteY0" fmla="*/ 0 h 6881813"/>
              <a:gd name="connsiteX1" fmla="*/ 8116887 w 8116887"/>
              <a:gd name="connsiteY1" fmla="*/ 0 h 6881813"/>
              <a:gd name="connsiteX2" fmla="*/ 8116887 w 8116887"/>
              <a:gd name="connsiteY2" fmla="*/ 6881813 h 6881813"/>
              <a:gd name="connsiteX3" fmla="*/ 0 w 8116887"/>
              <a:gd name="connsiteY3" fmla="*/ 6881813 h 6881813"/>
              <a:gd name="connsiteX4" fmla="*/ 0 w 8116887"/>
              <a:gd name="connsiteY4" fmla="*/ 0 h 6881813"/>
              <a:gd name="connsiteX0" fmla="*/ 0 w 8116887"/>
              <a:gd name="connsiteY0" fmla="*/ 0 h 6891973"/>
              <a:gd name="connsiteX1" fmla="*/ 8116887 w 8116887"/>
              <a:gd name="connsiteY1" fmla="*/ 0 h 6891973"/>
              <a:gd name="connsiteX2" fmla="*/ 8116887 w 8116887"/>
              <a:gd name="connsiteY2" fmla="*/ 6881813 h 6891973"/>
              <a:gd name="connsiteX3" fmla="*/ 3931920 w 8116887"/>
              <a:gd name="connsiteY3" fmla="*/ 6891973 h 6891973"/>
              <a:gd name="connsiteX4" fmla="*/ 0 w 8116887"/>
              <a:gd name="connsiteY4" fmla="*/ 0 h 6891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6887" h="6891973">
                <a:moveTo>
                  <a:pt x="0" y="0"/>
                </a:moveTo>
                <a:lnTo>
                  <a:pt x="8116887" y="0"/>
                </a:lnTo>
                <a:lnTo>
                  <a:pt x="8116887" y="6881813"/>
                </a:lnTo>
                <a:lnTo>
                  <a:pt x="3931920" y="6891973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8027BCC1-260D-1049-955E-12446C5C8C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7566" y="1041951"/>
            <a:ext cx="3690247" cy="100891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F2ECE59B-A9A1-A348-9A95-A166088344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4840" y="2417716"/>
            <a:ext cx="3695700" cy="2547992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457200" marR="0" lvl="1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90A2A10-88E9-D142-89AD-EF08913DFE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504" y="5332556"/>
            <a:ext cx="5688496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22901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4405D-2AE0-1E4D-BC0B-B165E5B5E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E354D-4308-AE4E-8570-53157DB40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72F12A-9D13-8E44-A8F9-0DD1BB3063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118851-558D-364D-A8D2-4D77969C7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97F5-C30D-294B-80FE-3CC63B165F97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33A453-A4A7-5E4F-80DF-96B4A7B18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D0BC36-6E09-1F4C-A026-C51A6472C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01798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D76DCE-F351-0042-8F5B-5DB03F441BA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38988" y="-7938"/>
            <a:ext cx="5053012" cy="6876098"/>
          </a:xfrm>
          <a:custGeom>
            <a:avLst/>
            <a:gdLst>
              <a:gd name="connsiteX0" fmla="*/ 0 w 5053012"/>
              <a:gd name="connsiteY0" fmla="*/ 0 h 6865938"/>
              <a:gd name="connsiteX1" fmla="*/ 5053012 w 5053012"/>
              <a:gd name="connsiteY1" fmla="*/ 0 h 6865938"/>
              <a:gd name="connsiteX2" fmla="*/ 5053012 w 5053012"/>
              <a:gd name="connsiteY2" fmla="*/ 6865938 h 6865938"/>
              <a:gd name="connsiteX3" fmla="*/ 0 w 5053012"/>
              <a:gd name="connsiteY3" fmla="*/ 6865938 h 6865938"/>
              <a:gd name="connsiteX4" fmla="*/ 0 w 5053012"/>
              <a:gd name="connsiteY4" fmla="*/ 0 h 6865938"/>
              <a:gd name="connsiteX0" fmla="*/ 0 w 5053012"/>
              <a:gd name="connsiteY0" fmla="*/ 0 h 6876098"/>
              <a:gd name="connsiteX1" fmla="*/ 5053012 w 5053012"/>
              <a:gd name="connsiteY1" fmla="*/ 0 h 6876098"/>
              <a:gd name="connsiteX2" fmla="*/ 5053012 w 5053012"/>
              <a:gd name="connsiteY2" fmla="*/ 6865938 h 6876098"/>
              <a:gd name="connsiteX3" fmla="*/ 3931920 w 5053012"/>
              <a:gd name="connsiteY3" fmla="*/ 6876098 h 6876098"/>
              <a:gd name="connsiteX4" fmla="*/ 0 w 5053012"/>
              <a:gd name="connsiteY4" fmla="*/ 0 h 6876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3012" h="6876098">
                <a:moveTo>
                  <a:pt x="0" y="0"/>
                </a:moveTo>
                <a:lnTo>
                  <a:pt x="5053012" y="0"/>
                </a:lnTo>
                <a:lnTo>
                  <a:pt x="5053012" y="6865938"/>
                </a:lnTo>
                <a:lnTo>
                  <a:pt x="3931920" y="6876098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4E6C1A5A-5A61-A648-8E22-5F3CD3244D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7504" y="419100"/>
            <a:ext cx="6881192" cy="60082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0575CB2-C6AC-C44A-B8F0-16A4F017D5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7504" y="1257300"/>
            <a:ext cx="6881192" cy="4331803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CD2CFBC-3656-5D45-BE83-A73E782BF6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504" y="5957220"/>
            <a:ext cx="9128382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0157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0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B19F1BC-97A0-4041-9A10-9B232CBE1E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48EBD555-90C7-F045-B0C1-05BF9EACEB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62500" y="1257300"/>
            <a:ext cx="5330686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3142AF8E-BB4D-C04C-BD43-C7F3D70F84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59773" y="2010660"/>
            <a:ext cx="5338563" cy="2809533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04596C55-232C-3746-A08E-3F940F3903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72437" y="5119020"/>
            <a:ext cx="5338563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172432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B19F1BC-97A0-4041-9A10-9B232CBE1E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48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87A949A6-2F7E-5843-A7DE-CC8A758D47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48595" y="1257300"/>
            <a:ext cx="8350068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570D4D94-2364-2944-B422-037A9190DC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48595" y="2010660"/>
            <a:ext cx="8362406" cy="3590039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5037ADF0-07D8-AD45-818A-FBE4FC5FCA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48595" y="5957220"/>
            <a:ext cx="8362406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93673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0">
          <p15:clr>
            <a:srgbClr val="FBAE4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B19F1BC-97A0-4041-9A10-9B232CBE1E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4B8E057D-EAAC-3342-9875-581C8E7921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6979" y="1270363"/>
            <a:ext cx="5330686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46C737E2-9573-254A-8A9E-19D2A3DED4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4252" y="2023724"/>
            <a:ext cx="5338563" cy="2574402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F74DB27-02D0-5841-9566-B47DBE52A3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6916" y="4947615"/>
            <a:ext cx="5320749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978781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B19F1BC-97A0-4041-9A10-9B232CBE1E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144000" y="0"/>
            <a:ext cx="3048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15B9327B-02DB-4843-A650-229BEFD17F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6978" y="407898"/>
            <a:ext cx="8397705" cy="62080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1D256CE6-7309-8B46-9135-81A3A8DAC91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4252" y="1257301"/>
            <a:ext cx="8410114" cy="4425870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BE59EA93-1972-8B45-B70F-E6E2BF03A0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6916" y="5968422"/>
            <a:ext cx="8410114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37586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0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B19F1BC-97A0-4041-9A10-9B232CBE1E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12192000" cy="3429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AF4A5CEE-C50D-6148-B6AC-54B3D14790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6979" y="547020"/>
            <a:ext cx="8181068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A949E40C-C430-0A48-B9BC-EB9ADA52F9F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4252" y="1257300"/>
            <a:ext cx="11416748" cy="190391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667510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B19F1BC-97A0-4041-9A10-9B232CBE1E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429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0AD2AD57-EFD9-9844-B04E-7668E36C94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6978" y="3833559"/>
            <a:ext cx="11414021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2ECF5E8D-7C15-2848-934A-60419A0BA9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4252" y="4586920"/>
            <a:ext cx="11430887" cy="185198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400256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F1EA405-FEFD-5246-8E76-DC2040FCB78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2700"/>
            <a:ext cx="5054600" cy="6880225"/>
          </a:xfrm>
          <a:custGeom>
            <a:avLst/>
            <a:gdLst>
              <a:gd name="connsiteX0" fmla="*/ 0 w 5054600"/>
              <a:gd name="connsiteY0" fmla="*/ 0 h 6880225"/>
              <a:gd name="connsiteX1" fmla="*/ 5054600 w 5054600"/>
              <a:gd name="connsiteY1" fmla="*/ 0 h 6880225"/>
              <a:gd name="connsiteX2" fmla="*/ 5054600 w 5054600"/>
              <a:gd name="connsiteY2" fmla="*/ 6880225 h 6880225"/>
              <a:gd name="connsiteX3" fmla="*/ 0 w 5054600"/>
              <a:gd name="connsiteY3" fmla="*/ 6880225 h 6880225"/>
              <a:gd name="connsiteX4" fmla="*/ 0 w 5054600"/>
              <a:gd name="connsiteY4" fmla="*/ 0 h 6880225"/>
              <a:gd name="connsiteX0" fmla="*/ 0 w 5054600"/>
              <a:gd name="connsiteY0" fmla="*/ 0 h 6880225"/>
              <a:gd name="connsiteX1" fmla="*/ 1112520 w 5054600"/>
              <a:gd name="connsiteY1" fmla="*/ 0 h 6880225"/>
              <a:gd name="connsiteX2" fmla="*/ 5054600 w 5054600"/>
              <a:gd name="connsiteY2" fmla="*/ 6880225 h 6880225"/>
              <a:gd name="connsiteX3" fmla="*/ 0 w 5054600"/>
              <a:gd name="connsiteY3" fmla="*/ 6880225 h 6880225"/>
              <a:gd name="connsiteX4" fmla="*/ 0 w 5054600"/>
              <a:gd name="connsiteY4" fmla="*/ 0 h 688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4600" h="6880225">
                <a:moveTo>
                  <a:pt x="0" y="0"/>
                </a:moveTo>
                <a:lnTo>
                  <a:pt x="1112520" y="0"/>
                </a:lnTo>
                <a:lnTo>
                  <a:pt x="5054600" y="6880225"/>
                </a:lnTo>
                <a:lnTo>
                  <a:pt x="0" y="6880225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00F14A4C-1741-FE43-BFED-BC8D310981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96806" y="3093807"/>
            <a:ext cx="8114194" cy="65655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06021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0">
          <p15:clr>
            <a:srgbClr val="FBAE40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0EB909-D31B-1F41-9A46-3596257F5A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" y="2556387"/>
            <a:ext cx="12191702" cy="1714500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9D2658AB-6C82-3843-BBE7-BEA590909D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6978" y="3188160"/>
            <a:ext cx="11414021" cy="48168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31497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3196C9-1E99-AE4A-AE61-FD4EBB6241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" y="3429000"/>
            <a:ext cx="12191702" cy="3429000"/>
          </a:xfrm>
          <a:prstGeom prst="rect">
            <a:avLst/>
          </a:prstGeom>
        </p:spPr>
      </p:pic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3D699B68-21B0-0F40-B203-DF169775CC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1927615"/>
            <a:ext cx="11430000" cy="65655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59041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8EFCF-B6AE-F64E-A065-FB7141251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DEE119-92F1-7944-A8F4-96BD446DAC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C7911A-F4C7-3340-9C3D-52C9FC3317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0D038A-F2FE-7040-9ED4-22A123E21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97F5-C30D-294B-80FE-3CC63B165F97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F92E64-E19F-4946-8E1B-59A7CA3A9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DA8B8-75CA-2D4B-AD53-06ACD7B64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36556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80EDD52-6911-A849-8BD8-870770DEA795}"/>
              </a:ext>
            </a:extLst>
          </p:cNvPr>
          <p:cNvSpPr/>
          <p:nvPr userDrawn="1"/>
        </p:nvSpPr>
        <p:spPr>
          <a:xfrm>
            <a:off x="990600" y="0"/>
            <a:ext cx="11201400" cy="68792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EBAA53-927D-1646-8985-0D38E16CB4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4602" y="665191"/>
            <a:ext cx="5062655" cy="50626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01D3B40-C733-454D-8A86-58B6510726CD}"/>
              </a:ext>
            </a:extLst>
          </p:cNvPr>
          <p:cNvSpPr txBox="1"/>
          <p:nvPr userDrawn="1"/>
        </p:nvSpPr>
        <p:spPr>
          <a:xfrm>
            <a:off x="4615676" y="521300"/>
            <a:ext cx="2968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nasa.gov</a:t>
            </a:r>
            <a:r>
              <a:rPr lang="en-US"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/ARTEMIS</a:t>
            </a:r>
            <a:endParaRPr lang="en-US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275B0FF7-E574-244B-A027-4FA062FEADE5}"/>
              </a:ext>
            </a:extLst>
          </p:cNvPr>
          <p:cNvSpPr/>
          <p:nvPr userDrawn="1"/>
        </p:nvSpPr>
        <p:spPr>
          <a:xfrm>
            <a:off x="0" y="0"/>
            <a:ext cx="5062654" cy="6879273"/>
          </a:xfrm>
          <a:custGeom>
            <a:avLst/>
            <a:gdLst>
              <a:gd name="connsiteX0" fmla="*/ 0 w 5062654"/>
              <a:gd name="connsiteY0" fmla="*/ 0 h 6879273"/>
              <a:gd name="connsiteX1" fmla="*/ 5062654 w 5062654"/>
              <a:gd name="connsiteY1" fmla="*/ 0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2520176 w 5062654"/>
              <a:gd name="connsiteY1" fmla="*/ 0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2252546 w 5062654"/>
              <a:gd name="connsiteY1" fmla="*/ 11152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1115122 w 5062654"/>
              <a:gd name="connsiteY1" fmla="*/ 1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691376 w 5062654"/>
              <a:gd name="connsiteY1" fmla="*/ 1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1126274 w 5062654"/>
              <a:gd name="connsiteY1" fmla="*/ 11153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1115123 w 5062654"/>
              <a:gd name="connsiteY1" fmla="*/ 1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62654" h="6879273">
                <a:moveTo>
                  <a:pt x="0" y="0"/>
                </a:moveTo>
                <a:lnTo>
                  <a:pt x="1115123" y="1"/>
                </a:lnTo>
                <a:lnTo>
                  <a:pt x="5062654" y="6879273"/>
                </a:lnTo>
                <a:lnTo>
                  <a:pt x="0" y="687927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F0D566-8749-4146-BE4E-84D55008C8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5122" y="2824653"/>
            <a:ext cx="10617647" cy="11569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1F51AD5-B568-DB40-ACA6-685133BF657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2654" y="5704123"/>
            <a:ext cx="2071986" cy="5234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6A660C-E34D-C846-B12E-25796B71556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650" y="200025"/>
            <a:ext cx="1084086" cy="10103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59F3DD-0067-4B41-B0F6-9D74308CA9F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0516" y="381001"/>
            <a:ext cx="782109" cy="64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64089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C1B5080-F640-3844-AFBA-E47AE8DE7FF0}"/>
              </a:ext>
            </a:extLst>
          </p:cNvPr>
          <p:cNvSpPr/>
          <p:nvPr userDrawn="1"/>
        </p:nvSpPr>
        <p:spPr>
          <a:xfrm>
            <a:off x="0" y="-1294"/>
            <a:ext cx="12192000" cy="68592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4097A6-2070-4C4B-8FD5-BDE351C8CA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8573" y="-1294"/>
            <a:ext cx="6054853" cy="6054853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7E71EDF0-4CB6-5840-9ED1-5C9D1D595B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1" y="5407812"/>
            <a:ext cx="3948560" cy="101036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38204AB-70F7-5948-910F-A689803A54F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67651" y="5428531"/>
            <a:ext cx="3948560" cy="101036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AF8920-D589-0344-8103-2A5DEAD923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650" y="200025"/>
            <a:ext cx="1084086" cy="10103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744309-0381-654F-A4B2-F966F7668C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0516" y="381001"/>
            <a:ext cx="782109" cy="6497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24E1EE-F9E1-6047-BA44-FB58BDF7147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5122" y="2051991"/>
            <a:ext cx="10617647" cy="11569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DCCD0A-10A5-CE40-916A-5E1CC652F14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2654" y="5791853"/>
            <a:ext cx="2071986" cy="52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79139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C1B5080-F640-3844-AFBA-E47AE8DE7FF0}"/>
              </a:ext>
            </a:extLst>
          </p:cNvPr>
          <p:cNvSpPr/>
          <p:nvPr userDrawn="1"/>
        </p:nvSpPr>
        <p:spPr>
          <a:xfrm>
            <a:off x="0" y="-1294"/>
            <a:ext cx="12192000" cy="68592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FE1A21-4591-AB47-9223-89ED8D1945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09900"/>
            <a:ext cx="12192000" cy="3848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AF8920-D589-0344-8103-2A5DEAD923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650" y="200025"/>
            <a:ext cx="1084086" cy="10103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744309-0381-654F-A4B2-F966F7668C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0516" y="381001"/>
            <a:ext cx="782109" cy="6497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24E1EE-F9E1-6047-BA44-FB58BDF7147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02248" y="1784468"/>
            <a:ext cx="9987503" cy="10882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DCCD0A-10A5-CE40-916A-5E1CC652F14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2654" y="2923401"/>
            <a:ext cx="2071986" cy="52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21880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DC204B-5FDE-4E45-B58C-AFA0F09DE6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0312" y="5945295"/>
            <a:ext cx="5330688" cy="5808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AD677A-8C27-0D4E-9A6C-D749460ABC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39452" y="1221373"/>
            <a:ext cx="5384800" cy="7874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A3DEF1E-0C1F-C94C-88D6-4CE90CF828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10400" y="4694580"/>
            <a:ext cx="4610100" cy="10463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marL="457200" lvl="1" indent="0" algn="l" defTabSz="914400" rtl="0" eaLnBrk="1" latinLnBrk="0" hangingPunct="1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B18D2D-AC02-0F49-AEE2-4A3AF449BA81}"/>
              </a:ext>
            </a:extLst>
          </p:cNvPr>
          <p:cNvSpPr txBox="1"/>
          <p:nvPr userDrawn="1"/>
        </p:nvSpPr>
        <p:spPr>
          <a:xfrm>
            <a:off x="7010400" y="2087218"/>
            <a:ext cx="46101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2400" err="1">
                <a:latin typeface="Arial" panose="020B0604020202020204" pitchFamily="34" charset="0"/>
                <a:cs typeface="Arial" panose="020B0604020202020204" pitchFamily="34" charset="0"/>
              </a:rPr>
              <a:t>nasa.gov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/ARTEMIS</a:t>
            </a:r>
          </a:p>
          <a:p>
            <a:pPr marL="457200" lvl="1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for more information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err="1">
                <a:latin typeface="Arial" panose="020B0604020202020204" pitchFamily="34" charset="0"/>
                <a:cs typeface="Arial" panose="020B0604020202020204" pitchFamily="34" charset="0"/>
              </a:rPr>
              <a:t>nasa.gov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/SOLVE</a:t>
            </a:r>
          </a:p>
          <a:p>
            <a:pPr marL="457200" lvl="1" indent="0" algn="l" defTabSz="914400" rtl="0" eaLnBrk="1" latinLnBrk="0" hangingPunct="1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challenges, prize competitions, and citizen science opportunities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err="1">
                <a:latin typeface="Arial" panose="020B0604020202020204" pitchFamily="34" charset="0"/>
                <a:cs typeface="Arial" panose="020B0604020202020204" pitchFamily="34" charset="0"/>
              </a:rPr>
              <a:t>nasa.gov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/STEM</a:t>
            </a:r>
          </a:p>
          <a:p>
            <a:pPr marL="457200" lvl="1" indent="0" algn="l" defTabSz="914400" rtl="0" eaLnBrk="1" latinLnBrk="0" hangingPunct="1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student activities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99FD74-BDB9-2044-9885-9FDEA518D6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35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2">
          <p15:clr>
            <a:srgbClr val="FBAE40"/>
          </p15:clr>
        </p15:guide>
        <p15:guide id="2" pos="7320">
          <p15:clr>
            <a:srgbClr val="FBAE40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DC204B-5FDE-4E45-B58C-AFA0F09DE6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0312" y="5945295"/>
            <a:ext cx="5330688" cy="580848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AE00626-6F21-5145-B804-B78C9EF360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91300" y="1257301"/>
            <a:ext cx="5207036" cy="3511470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2ACB16-40D8-554B-8409-97C433A84C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F9C4D8F-5858-BA4E-8CEE-DC9AAB6740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91300" y="5171771"/>
            <a:ext cx="5207036" cy="58084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02911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2">
          <p15:clr>
            <a:srgbClr val="FBAE40"/>
          </p15:clr>
        </p15:guide>
        <p15:guide id="2" pos="7320">
          <p15:clr>
            <a:srgbClr val="FBAE40"/>
          </p15:clr>
        </p15:guide>
      </p15:sldGuideLst>
    </p:ext>
  </p:extLs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C065FE-9FF9-0D4E-B9A8-3813CEDEB4C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47145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C3A46-F575-3D4D-ADC9-06002A06D2B6}" type="datetime1">
              <a:rPr lang="en-US" smtClean="0"/>
              <a:t>3/14/2023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9AD93-5331-4681-81C3-51905F4FEEB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09600" y="28577"/>
            <a:ext cx="10306928" cy="910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125470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and Content">
    <p:bg>
      <p:bgPr>
        <a:gradFill>
          <a:gsLst>
            <a:gs pos="61000">
              <a:schemeClr val="bg1"/>
            </a:gs>
            <a:gs pos="0">
              <a:schemeClr val="bg1">
                <a:lumMod val="75000"/>
                <a:lumOff val="25000"/>
              </a:schemeClr>
            </a:gs>
            <a:gs pos="100000">
              <a:schemeClr val="bg1">
                <a:lumMod val="75000"/>
                <a:lumOff val="25000"/>
              </a:schemeClr>
            </a:gs>
            <a:gs pos="8000">
              <a:schemeClr val="bg1">
                <a:lumMod val="85000"/>
                <a:lumOff val="15000"/>
              </a:schemeClr>
            </a:gs>
            <a:gs pos="92000">
              <a:schemeClr val="bg1">
                <a:lumMod val="85000"/>
                <a:lumOff val="15000"/>
              </a:schemeClr>
            </a:gs>
          </a:gsLst>
          <a:lin ang="17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5D35B5-6228-0541-A180-82A6B01EFB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1524000"/>
            <a:ext cx="31496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1680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5D35B5-6228-0541-A180-82A6B01EFB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8549" y="504825"/>
            <a:ext cx="1403851" cy="12906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623DD1-85D8-AF46-BDBB-8207B809F6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749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623DD1-85D8-AF46-BDBB-8207B809F6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8F6F581-0958-F240-BEE6-B304CC2E5E75}"/>
              </a:ext>
            </a:extLst>
          </p:cNvPr>
          <p:cNvSpPr/>
          <p:nvPr userDrawn="1"/>
        </p:nvSpPr>
        <p:spPr>
          <a:xfrm>
            <a:off x="0" y="2628900"/>
            <a:ext cx="12192000" cy="1600200"/>
          </a:xfrm>
          <a:prstGeom prst="rect">
            <a:avLst/>
          </a:prstGeom>
          <a:solidFill>
            <a:schemeClr val="tx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1A039FDB-039E-5D42-BC55-95891A20D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973731"/>
            <a:ext cx="10972800" cy="910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B3B107-F0B8-5644-A329-DB0ABF750D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9683" y="504825"/>
            <a:ext cx="722717" cy="66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9954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A3E72-5579-D44D-8067-7D7C4A30C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B03802-5AF4-6240-8B23-34C9BDA233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650DFB-DC9E-2945-AB47-F1FF41ED9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97F5-C30D-294B-80FE-3CC63B165F97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D7B12C-9BE6-994A-9164-3413500F4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97B8B-DBE4-6B48-9ED6-202B0CF35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16915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B4E4D3-4108-7A4C-A89C-096F7B0C1B57}"/>
              </a:ext>
            </a:extLst>
          </p:cNvPr>
          <p:cNvSpPr/>
          <p:nvPr userDrawn="1"/>
        </p:nvSpPr>
        <p:spPr>
          <a:xfrm>
            <a:off x="0" y="2243138"/>
            <a:ext cx="12192000" cy="1600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FF0EDA-823E-C444-8421-D3556E548D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9683" y="154360"/>
            <a:ext cx="722717" cy="662781"/>
          </a:xfrm>
          <a:prstGeom prst="rect">
            <a:avLst/>
          </a:prstGeom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D62E7828-364C-BA48-92F6-1BD8F8B92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587968"/>
            <a:ext cx="10972800" cy="910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6353042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38099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C065FE-9FF9-0D4E-B9A8-3813CEDEB4C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02594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00AAAC3-8F78-1C4C-B959-8C6F368DC1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6D95EA-4B47-6349-B2C2-212D3ECD8E89}"/>
              </a:ext>
            </a:extLst>
          </p:cNvPr>
          <p:cNvSpPr txBox="1"/>
          <p:nvPr userDrawn="1"/>
        </p:nvSpPr>
        <p:spPr>
          <a:xfrm>
            <a:off x="807260" y="651204"/>
            <a:ext cx="52887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Aeronautics and Space Administration</a:t>
            </a:r>
            <a:endParaRPr 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E0EB3-2DBC-0F40-98D0-6652C60A2C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7260" y="2942387"/>
            <a:ext cx="7676340" cy="1274762"/>
          </a:xfrm>
        </p:spPr>
        <p:txBody>
          <a:bodyPr anchor="t">
            <a:noAutofit/>
          </a:bodyPr>
          <a:lstStyle>
            <a:lvl1pPr algn="l">
              <a:defRPr sz="47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C9FCCA-7E9F-8345-AE4B-8A1649D460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7260" y="4364787"/>
            <a:ext cx="7676340" cy="1488440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3539AA-42F9-1441-85F8-283DA3D37E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7705" y="338876"/>
            <a:ext cx="931059" cy="77239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FCEA98A-6763-E14A-83EC-293F9BF56540}"/>
              </a:ext>
            </a:extLst>
          </p:cNvPr>
          <p:cNvSpPr txBox="1"/>
          <p:nvPr userDrawn="1"/>
        </p:nvSpPr>
        <p:spPr>
          <a:xfrm>
            <a:off x="10363913" y="6452046"/>
            <a:ext cx="15341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www.nasa.gov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F59C2EB3-E198-FD49-8F89-87A452375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F9297F5-C30D-294B-80FE-3CC63B165F97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D9B83BAB-DC43-CD4D-96EE-48E7DC07F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36041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and Content">
    <p:bg>
      <p:bgPr>
        <a:gradFill>
          <a:gsLst>
            <a:gs pos="61000">
              <a:schemeClr val="bg1"/>
            </a:gs>
            <a:gs pos="0">
              <a:schemeClr val="bg1">
                <a:lumMod val="75000"/>
                <a:lumOff val="25000"/>
              </a:schemeClr>
            </a:gs>
            <a:gs pos="100000">
              <a:schemeClr val="bg1">
                <a:lumMod val="75000"/>
                <a:lumOff val="25000"/>
              </a:schemeClr>
            </a:gs>
            <a:gs pos="8000">
              <a:schemeClr val="bg1">
                <a:lumMod val="85000"/>
                <a:lumOff val="15000"/>
              </a:schemeClr>
            </a:gs>
            <a:gs pos="92000">
              <a:schemeClr val="bg1">
                <a:lumMod val="85000"/>
                <a:lumOff val="15000"/>
              </a:schemeClr>
            </a:gs>
          </a:gsLst>
          <a:lin ang="17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F2B54D-B1BA-6640-A692-5E38E4A338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632857"/>
            <a:ext cx="31496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4480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D6F7E4-A12A-2D43-BC89-2079E1C1DE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4266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07672"/>
            <a:ext cx="11277600" cy="44148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D2E2886B-5EE6-4CED-A664-B35EFFA75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2876"/>
            <a:ext cx="10459328" cy="6749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B7AFF1CE-94BA-FBDA-15A5-D30FCA87AC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7766" y="125198"/>
            <a:ext cx="2026721" cy="104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5224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D721189-90D6-D249-83DF-3B4E07BD3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07672"/>
            <a:ext cx="11277600" cy="44148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CF64255-F7DE-BE4C-A869-33F04944F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2876"/>
            <a:ext cx="10459328" cy="6749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A14BE08A-2040-760F-139E-C09460F3C0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7766" y="125198"/>
            <a:ext cx="2026721" cy="104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22827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C065FE-9FF9-0D4E-B9A8-3813CEDEB4C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C2F35B-3FE8-AA4B-BB39-4E8D1F1D4F2B}"/>
              </a:ext>
            </a:extLst>
          </p:cNvPr>
          <p:cNvSpPr/>
          <p:nvPr userDrawn="1"/>
        </p:nvSpPr>
        <p:spPr>
          <a:xfrm>
            <a:off x="0" y="818172"/>
            <a:ext cx="10681397" cy="137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CC481D5-2D82-9C47-AD83-60A18EE67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07672"/>
            <a:ext cx="11277600" cy="441481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67DA4431-6300-2A4B-A883-F450605C9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2876"/>
            <a:ext cx="10224197" cy="6749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4BBB4E-EFBA-A444-8089-B2D211DE84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2582" y="133350"/>
            <a:ext cx="881743" cy="81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77518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623DD1-85D8-AF46-BDBB-8207B809F6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8F6F581-0958-F240-BEE6-B304CC2E5E75}"/>
              </a:ext>
            </a:extLst>
          </p:cNvPr>
          <p:cNvSpPr/>
          <p:nvPr userDrawn="1"/>
        </p:nvSpPr>
        <p:spPr>
          <a:xfrm>
            <a:off x="0" y="2628900"/>
            <a:ext cx="12192000" cy="1600200"/>
          </a:xfrm>
          <a:prstGeom prst="rect">
            <a:avLst/>
          </a:prstGeom>
          <a:solidFill>
            <a:schemeClr val="tx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1A039FDB-039E-5D42-BC55-95891A20D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973731"/>
            <a:ext cx="10972800" cy="910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29B64F-1DF8-5146-8B84-0EEB2C1C57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57200"/>
            <a:ext cx="881743" cy="81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339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BBED994-87F5-BC46-81D8-BED53FB656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4077A8-331E-EA40-8D4E-3A7B24152F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1EEBB-69EB-884A-B31E-983E90BC1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97F5-C30D-294B-80FE-3CC63B165F97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264505-28DF-3746-B197-9290A0DC8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5A26B-2553-9A42-B48E-5FA34B8E1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05042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B4E4D3-4108-7A4C-A89C-096F7B0C1B57}"/>
              </a:ext>
            </a:extLst>
          </p:cNvPr>
          <p:cNvSpPr/>
          <p:nvPr userDrawn="1"/>
        </p:nvSpPr>
        <p:spPr>
          <a:xfrm>
            <a:off x="0" y="2243138"/>
            <a:ext cx="12192000" cy="1600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D62E7828-364C-BA48-92F6-1BD8F8B92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87968"/>
            <a:ext cx="11277600" cy="910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2538380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827E313-3DA8-8C46-8AD9-F5ECBC5ACB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9E59E8-1875-B141-9FDB-1641CDE39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5178707-5B60-4A18-9F6E-FD63FD5DF5E5}" type="datetime1">
              <a:rPr lang="en-US" smtClean="0"/>
              <a:t>3/14/2023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2D66B3-E2E9-3F46-B8EA-87CDA0E4E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421A84-9834-FF4B-BBAF-34F4F9586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AA21668-7E2D-D34B-8F28-D8590BEFEB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70173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F1B73D03-4A17-21D9-FEEE-B8362DA19C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7766" y="125198"/>
            <a:ext cx="2026721" cy="104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37891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 -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84F4100-54F3-0E4B-827A-1261A60D5AC9}"/>
              </a:ext>
            </a:extLst>
          </p:cNvPr>
          <p:cNvSpPr txBox="1"/>
          <p:nvPr userDrawn="1"/>
        </p:nvSpPr>
        <p:spPr>
          <a:xfrm>
            <a:off x="11945815" y="25673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203E2C14-1699-0949-D546-FCAB745C43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7766" y="125198"/>
            <a:ext cx="2026721" cy="104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5164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B38E621-772B-1035-5FEC-FAE90F0E48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7766" y="125198"/>
            <a:ext cx="2026721" cy="104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55617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A8390C1-1A91-594A-A601-EF8E70E7D0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434EC98-FE8C-E948-91F4-554CACE051BA}"/>
              </a:ext>
            </a:extLst>
          </p:cNvPr>
          <p:cNvSpPr txBox="1"/>
          <p:nvPr userDrawn="1"/>
        </p:nvSpPr>
        <p:spPr>
          <a:xfrm>
            <a:off x="807260" y="651204"/>
            <a:ext cx="52887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Aeronautics and Space Administration</a:t>
            </a:r>
            <a:endParaRPr 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82BEF3E-A946-9A46-B686-BDA48FF1DB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7705" y="338876"/>
            <a:ext cx="931059" cy="7723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3E0EB3-2DBC-0F40-98D0-6652C60A2C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7260" y="2346960"/>
            <a:ext cx="7676340" cy="1274762"/>
          </a:xfrm>
        </p:spPr>
        <p:txBody>
          <a:bodyPr anchor="t">
            <a:noAutofit/>
          </a:bodyPr>
          <a:lstStyle>
            <a:lvl1pPr algn="l">
              <a:defRPr sz="47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C9FCCA-7E9F-8345-AE4B-8A1649D460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7260" y="3769360"/>
            <a:ext cx="7676340" cy="1488440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CEA98A-6763-E14A-83EC-293F9BF56540}"/>
              </a:ext>
            </a:extLst>
          </p:cNvPr>
          <p:cNvSpPr txBox="1"/>
          <p:nvPr userDrawn="1"/>
        </p:nvSpPr>
        <p:spPr>
          <a:xfrm>
            <a:off x="10363913" y="6452046"/>
            <a:ext cx="15341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www.nasa.gov</a:t>
            </a:r>
            <a:endParaRPr 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F59C2EB3-E198-FD49-8F89-87A452375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D9B83BAB-DC43-CD4D-96EE-48E7DC07F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51335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590E6-0AC2-EE58-651F-4F48B391F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CA6D1-F0E0-30C6-F981-77D75A327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47A505-E524-8076-8212-DB88A435E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805C19-2F34-E55E-53C5-3AC6637ED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D6B99-E657-EF45-B5DF-A8B46F6C8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09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B19F1BC-97A0-4041-9A10-9B232CBE1E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48EBD555-90C7-F045-B0C1-05BF9EACEB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62500" y="1257300"/>
            <a:ext cx="5330686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3142AF8E-BB4D-C04C-BD43-C7F3D70F84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59773" y="2010660"/>
            <a:ext cx="5338563" cy="2809533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04596C55-232C-3746-A08E-3F940F3903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72437" y="5119020"/>
            <a:ext cx="5338563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699335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0C8B8-212E-479F-AC55-D7C9943993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744119-343C-459E-A159-36451D40DE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CFB3E-5499-4920-A8D7-535965723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CB8D0-A230-42A0-BD98-49421A1D5A88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4D5E09-1207-40EA-B0C6-946E1C06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83DBC-08B8-4847-9266-E4AFA5E01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8D9A0-9803-4E03-BCC0-AEA38BFBF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79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81481-A191-4266-91F4-9691E69A6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F8C939-50FB-46D0-97C1-9A6316EFE1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A615DF-B39E-47E7-B111-1A1EC86AD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CB8D0-A230-42A0-BD98-49421A1D5A88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1C61B3-405B-4A2E-B418-1ACAFEACD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87377E-0726-4D79-ADDD-DDE903965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8D9A0-9803-4E03-BCC0-AEA38BFBF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8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716691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270AD-2546-4BA3-88AB-7497BE643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D75208-3347-46B8-A55F-072D412A89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7D9B42-F26E-4514-BF1B-BCE6DA39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CB8D0-A230-42A0-BD98-49421A1D5A88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C10A25-F744-4E12-86AE-279776AB4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232A92-D66F-4D73-9803-B1974FF7B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8D9A0-9803-4E03-BCC0-AEA38BFBF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40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4D5EC-B002-4D69-8690-8D502596F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E770B-90A0-4623-B136-88CB2B705E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9E46FA-46FD-4AA8-BFE8-7FBF8FC73C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DDB96D-7E31-4417-BD87-DAD3AC0F0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CB8D0-A230-42A0-BD98-49421A1D5A88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0E8CEA-F530-45FF-9B2C-35178E6AE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2C3626-2161-440C-ACF9-D1E4F6E29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8D9A0-9803-4E03-BCC0-AEA38BFBF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83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B065D-98AB-4231-8552-8F6A17F75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C802D3-DEBD-4E39-931C-866D35E8AA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DC5631-A67B-466F-905E-C3F3DF81A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FF2497-09C8-4F3A-B696-B80CAF5979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9CB07F-10BE-47C6-B3E8-71EEBAE340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8F06BC-5DCF-49E3-99EA-8159F6FA7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CB8D0-A230-42A0-BD98-49421A1D5A88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502BA3-244E-4DE4-9621-2B479F200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D1753E-C61D-4478-B707-0FDC5B03B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8D9A0-9803-4E03-BCC0-AEA38BFBF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45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434B9-8341-405B-9A95-5E4CF9202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D8E02D-498C-4539-B700-B5189C5C1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CB8D0-A230-42A0-BD98-49421A1D5A88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D4F6EB-E19D-4418-9DF0-94F1E4422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951CFA-8B4E-4D9D-975A-966DB900E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8D9A0-9803-4E03-BCC0-AEA38BFBF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39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5160AA-ADAF-4CCB-9CDD-DDF092F25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CB8D0-A230-42A0-BD98-49421A1D5A88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721BA2-E610-48B3-82A1-795220236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FA49F8-340C-421D-8313-01CAF7585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8D9A0-9803-4E03-BCC0-AEA38BFBF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2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6A49F-5822-433B-8989-479A58A8F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53D4C-3771-4ECA-806D-2B938A449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9EBDF0-A5E4-4429-8FD2-159E25E8AD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FACBB7-0210-4E59-85B0-103754280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CB8D0-A230-42A0-BD98-49421A1D5A88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02E267-ED0F-4B36-A3CB-6AA83DDCC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B2B220-48B3-4B4B-A824-1B76FE7FE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8D9A0-9803-4E03-BCC0-AEA38BFBF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0DB48-A319-4C36-9FEE-1AE66A25E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38FFB3-60E5-4F27-8102-9951515FA0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796973-8586-4232-BEC7-8725FFA17A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7A68D2-7A9D-4250-BA05-B21976141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CB8D0-A230-42A0-BD98-49421A1D5A88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369E8F-7FA5-4C59-9690-59EB6FEC9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5DE4C0-E5B4-4622-8A86-DF1261AF6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8D9A0-9803-4E03-BCC0-AEA38BFBF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00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78EF0-D207-42FD-8EC3-846CF47B4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1CB9F2-6769-4DD4-AFA6-428B565DA6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846EB1-EA9B-44DE-90F6-0AE40C273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CB8D0-A230-42A0-BD98-49421A1D5A88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7FD1DC-C9E5-484B-9055-B97F7214A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CB158-0B48-4AD9-9018-265D22CEA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8D9A0-9803-4E03-BCC0-AEA38BFBF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57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895605-C673-43B2-9286-CDC02698EE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FFF4E7-4A07-4D8B-92B2-983879B72F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5398C-4E4B-4A18-92F6-859D34D9C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CB8D0-A230-42A0-BD98-49421A1D5A88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B33390-3544-4DE6-9422-4F96EC5A1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1CD60-A65D-42B2-A71D-A051DBC25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8D9A0-9803-4E03-BCC0-AEA38BFBF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68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B19F1BC-97A0-4041-9A10-9B232CBE1E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F57C03D-45A7-744C-9A4E-84DDE62D6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1"/>
            <a:ext cx="5343939" cy="533400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0CE84BC0-5052-0245-B694-B6AC1EA0FE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1182688"/>
            <a:ext cx="5343939" cy="5294312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0451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76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and Content">
    <p:bg>
      <p:bgPr>
        <a:gradFill>
          <a:gsLst>
            <a:gs pos="61000">
              <a:schemeClr val="bg1"/>
            </a:gs>
            <a:gs pos="0">
              <a:schemeClr val="bg1">
                <a:lumMod val="75000"/>
                <a:lumOff val="25000"/>
              </a:schemeClr>
            </a:gs>
            <a:gs pos="100000">
              <a:schemeClr val="bg1">
                <a:lumMod val="75000"/>
                <a:lumOff val="25000"/>
              </a:schemeClr>
            </a:gs>
            <a:gs pos="8000">
              <a:schemeClr val="bg1">
                <a:lumMod val="85000"/>
                <a:lumOff val="15000"/>
              </a:schemeClr>
            </a:gs>
            <a:gs pos="92000">
              <a:schemeClr val="bg1">
                <a:lumMod val="85000"/>
                <a:lumOff val="15000"/>
              </a:schemeClr>
            </a:gs>
          </a:gsLst>
          <a:lin ang="17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F2B54D-B1BA-6640-A692-5E38E4A338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632857"/>
            <a:ext cx="31496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9261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92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F1EA405-FEFD-5246-8E76-DC2040FCB78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2700"/>
            <a:ext cx="5054600" cy="6880225"/>
          </a:xfrm>
          <a:custGeom>
            <a:avLst/>
            <a:gdLst>
              <a:gd name="connsiteX0" fmla="*/ 0 w 5054600"/>
              <a:gd name="connsiteY0" fmla="*/ 0 h 6880225"/>
              <a:gd name="connsiteX1" fmla="*/ 5054600 w 5054600"/>
              <a:gd name="connsiteY1" fmla="*/ 0 h 6880225"/>
              <a:gd name="connsiteX2" fmla="*/ 5054600 w 5054600"/>
              <a:gd name="connsiteY2" fmla="*/ 6880225 h 6880225"/>
              <a:gd name="connsiteX3" fmla="*/ 0 w 5054600"/>
              <a:gd name="connsiteY3" fmla="*/ 6880225 h 6880225"/>
              <a:gd name="connsiteX4" fmla="*/ 0 w 5054600"/>
              <a:gd name="connsiteY4" fmla="*/ 0 h 6880225"/>
              <a:gd name="connsiteX0" fmla="*/ 0 w 5054600"/>
              <a:gd name="connsiteY0" fmla="*/ 0 h 6880225"/>
              <a:gd name="connsiteX1" fmla="*/ 1112520 w 5054600"/>
              <a:gd name="connsiteY1" fmla="*/ 0 h 6880225"/>
              <a:gd name="connsiteX2" fmla="*/ 5054600 w 5054600"/>
              <a:gd name="connsiteY2" fmla="*/ 6880225 h 6880225"/>
              <a:gd name="connsiteX3" fmla="*/ 0 w 5054600"/>
              <a:gd name="connsiteY3" fmla="*/ 6880225 h 6880225"/>
              <a:gd name="connsiteX4" fmla="*/ 0 w 5054600"/>
              <a:gd name="connsiteY4" fmla="*/ 0 h 688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4600" h="6880225">
                <a:moveTo>
                  <a:pt x="0" y="0"/>
                </a:moveTo>
                <a:lnTo>
                  <a:pt x="1112520" y="0"/>
                </a:lnTo>
                <a:lnTo>
                  <a:pt x="5054600" y="6880225"/>
                </a:lnTo>
                <a:lnTo>
                  <a:pt x="0" y="6880225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00F14A4C-1741-FE43-BFED-BC8D310981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96806" y="3093807"/>
            <a:ext cx="8114194" cy="65655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07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920">
          <p15:clr>
            <a:srgbClr val="FBAE40"/>
          </p15:clr>
        </p15:guide>
      </p15:sldGuideLst>
    </p:ext>
  </p:extLs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457201"/>
            <a:ext cx="10459328" cy="6749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221592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and Content">
    <p:bg>
      <p:bgPr>
        <a:gradFill>
          <a:gsLst>
            <a:gs pos="61000">
              <a:schemeClr val="bg1"/>
            </a:gs>
            <a:gs pos="0">
              <a:schemeClr val="bg1">
                <a:lumMod val="75000"/>
                <a:lumOff val="25000"/>
              </a:schemeClr>
            </a:gs>
            <a:gs pos="100000">
              <a:schemeClr val="bg1">
                <a:lumMod val="75000"/>
                <a:lumOff val="25000"/>
              </a:schemeClr>
            </a:gs>
            <a:gs pos="8000">
              <a:schemeClr val="bg1">
                <a:lumMod val="85000"/>
                <a:lumOff val="15000"/>
              </a:schemeClr>
            </a:gs>
            <a:gs pos="92000">
              <a:schemeClr val="bg1">
                <a:lumMod val="85000"/>
                <a:lumOff val="15000"/>
              </a:schemeClr>
            </a:gs>
          </a:gsLst>
          <a:lin ang="17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F2B54D-B1BA-6640-A692-5E38E4A338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32857"/>
            <a:ext cx="31496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5577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D6F7E4-A12A-2D43-BC89-2079E1C1DE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0"/>
            <a:ext cx="6858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7EF660-2513-114C-86EF-077DE24B21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881743" cy="81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2754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623DD1-85D8-AF46-BDBB-8207B809F6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8F6F581-0958-F240-BEE6-B304CC2E5E75}"/>
              </a:ext>
            </a:extLst>
          </p:cNvPr>
          <p:cNvSpPr/>
          <p:nvPr userDrawn="1"/>
        </p:nvSpPr>
        <p:spPr>
          <a:xfrm>
            <a:off x="0" y="2628900"/>
            <a:ext cx="12192000" cy="1600200"/>
          </a:xfrm>
          <a:prstGeom prst="rect">
            <a:avLst/>
          </a:prstGeom>
          <a:solidFill>
            <a:schemeClr val="tx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1A039FDB-039E-5D42-BC55-95891A20D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973731"/>
            <a:ext cx="10972800" cy="910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29B64F-1DF8-5146-8B84-0EEB2C1C57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881743" cy="81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7454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B4E4D3-4108-7A4C-A89C-096F7B0C1B57}"/>
              </a:ext>
            </a:extLst>
          </p:cNvPr>
          <p:cNvSpPr/>
          <p:nvPr userDrawn="1"/>
        </p:nvSpPr>
        <p:spPr>
          <a:xfrm>
            <a:off x="0" y="2243138"/>
            <a:ext cx="12192000" cy="1600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D62E7828-364C-BA48-92F6-1BD8F8B92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87968"/>
            <a:ext cx="11277600" cy="910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88C5B7-F317-8C45-80AF-9794AFFF86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514" y="457198"/>
            <a:ext cx="870286" cy="80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43295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269473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C065FE-9FF9-0D4E-B9A8-3813CEDEB4C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17793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A5D8E-A19E-4D3A-BEB7-E35EC1E4EE90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C6DAD-868C-4601-8D66-F952D39C8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1216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D6F7E4-A12A-2D43-BC89-2079E1C1DE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0"/>
            <a:ext cx="6858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7EF660-2513-114C-86EF-077DE24B21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57200"/>
            <a:ext cx="881743" cy="81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4203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CE027-AC88-4748-A701-5DA65FB95D78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9AD93-5331-4681-81C3-51905F4FEEB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68357" y="1"/>
            <a:ext cx="10648171" cy="910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4445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457201"/>
            <a:ext cx="10459328" cy="6749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576694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5AA1AA-4C27-7940-A5DF-2CDA513520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4514" y="457198"/>
            <a:ext cx="870286" cy="8001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7CD29A0-6FCA-BE40-90EB-FE88FBE34855}"/>
              </a:ext>
            </a:extLst>
          </p:cNvPr>
          <p:cNvSpPr/>
          <p:nvPr userDrawn="1"/>
        </p:nvSpPr>
        <p:spPr>
          <a:xfrm>
            <a:off x="0" y="1132497"/>
            <a:ext cx="10681397" cy="13716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D721189-90D6-D249-83DF-3B4E07BD3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07672"/>
            <a:ext cx="11277600" cy="441481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CF64255-F7DE-BE4C-A869-33F04944F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1"/>
            <a:ext cx="10459328" cy="6749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543484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C065FE-9FF9-0D4E-B9A8-3813CEDEB4C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C2F35B-3FE8-AA4B-BB39-4E8D1F1D4F2B}"/>
              </a:ext>
            </a:extLst>
          </p:cNvPr>
          <p:cNvSpPr/>
          <p:nvPr userDrawn="1"/>
        </p:nvSpPr>
        <p:spPr>
          <a:xfrm>
            <a:off x="0" y="1132497"/>
            <a:ext cx="10681397" cy="137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CC481D5-2D82-9C47-AD83-60A18EE67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07672"/>
            <a:ext cx="11277600" cy="44148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67DA4431-6300-2A4B-A883-F450605C9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1"/>
            <a:ext cx="10224197" cy="6749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4BBB4E-EFBA-A444-8089-B2D211DE84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3057" y="457200"/>
            <a:ext cx="881743" cy="81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22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623DD1-85D8-AF46-BDBB-8207B809F6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8F6F581-0958-F240-BEE6-B304CC2E5E75}"/>
              </a:ext>
            </a:extLst>
          </p:cNvPr>
          <p:cNvSpPr/>
          <p:nvPr userDrawn="1"/>
        </p:nvSpPr>
        <p:spPr>
          <a:xfrm>
            <a:off x="0" y="2628900"/>
            <a:ext cx="12192000" cy="1600200"/>
          </a:xfrm>
          <a:prstGeom prst="rect">
            <a:avLst/>
          </a:prstGeom>
          <a:solidFill>
            <a:schemeClr val="tx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1A039FDB-039E-5D42-BC55-95891A20D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973731"/>
            <a:ext cx="10972800" cy="910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29B64F-1DF8-5146-8B84-0EEB2C1C57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57200"/>
            <a:ext cx="881743" cy="81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1878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B4E4D3-4108-7A4C-A89C-096F7B0C1B57}"/>
              </a:ext>
            </a:extLst>
          </p:cNvPr>
          <p:cNvSpPr/>
          <p:nvPr userDrawn="1"/>
        </p:nvSpPr>
        <p:spPr>
          <a:xfrm>
            <a:off x="0" y="2243138"/>
            <a:ext cx="12192000" cy="1600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D62E7828-364C-BA48-92F6-1BD8F8B92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87968"/>
            <a:ext cx="11277600" cy="910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88C5B7-F317-8C45-80AF-9794AFFF86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4514" y="457198"/>
            <a:ext cx="870286" cy="80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2885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42181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C065FE-9FF9-0D4E-B9A8-3813CEDEB4C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4040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B19F1BC-97A0-4041-9A10-9B232CBE1E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0E8994A2-D2AA-4A47-98EB-66D46DFF8A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96200" y="64389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DRAFT - NASA WILL PROVIDE FINAL SLIDES</a:t>
            </a:r>
          </a:p>
        </p:txBody>
      </p:sp>
    </p:spTree>
    <p:extLst>
      <p:ext uri="{BB962C8B-B14F-4D97-AF65-F5344CB8AC3E}">
        <p14:creationId xmlns:p14="http://schemas.microsoft.com/office/powerpoint/2010/main" val="17327328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6AC561-E450-3044-9D4E-16D755CC6E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1851" cy="6858000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F2F38A8D-4773-FA48-B0EB-4E8B26A53E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11750" y="3978227"/>
            <a:ext cx="5999250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BF26D0B-9B81-914E-9700-C2B79743CC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11750" y="4522093"/>
            <a:ext cx="5999250" cy="97856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9B3EAD5-9E1D-914D-AC81-6BABD70BDA2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01690" y="2442408"/>
            <a:ext cx="4499978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365899-A7A6-E145-953B-17A168B801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668" y="2819397"/>
            <a:ext cx="8542965" cy="12192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11F59B-C130-144E-932F-FC0D895E88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650" y="200025"/>
            <a:ext cx="1084086" cy="10103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EAB04C-7161-D54A-B84D-1FFB6A79F1D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0516" y="381001"/>
            <a:ext cx="782109" cy="64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3006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36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F5C86D-269B-B94D-BA41-4083A7AA54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9" y="0"/>
            <a:ext cx="12192000" cy="6858001"/>
          </a:xfrm>
          <a:prstGeom prst="rect">
            <a:avLst/>
          </a:prstGeom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D8568744-4A84-6C40-9F90-AFAC3EDA0E00}"/>
              </a:ext>
            </a:extLst>
          </p:cNvPr>
          <p:cNvSpPr/>
          <p:nvPr userDrawn="1"/>
        </p:nvSpPr>
        <p:spPr>
          <a:xfrm>
            <a:off x="-60" y="-1294"/>
            <a:ext cx="8103846" cy="6868172"/>
          </a:xfrm>
          <a:custGeom>
            <a:avLst/>
            <a:gdLst>
              <a:gd name="connsiteX0" fmla="*/ 0 w 8516938"/>
              <a:gd name="connsiteY0" fmla="*/ 0 h 6858000"/>
              <a:gd name="connsiteX1" fmla="*/ 8516938 w 8516938"/>
              <a:gd name="connsiteY1" fmla="*/ 0 h 6858000"/>
              <a:gd name="connsiteX2" fmla="*/ 8516938 w 8516938"/>
              <a:gd name="connsiteY2" fmla="*/ 6858000 h 6858000"/>
              <a:gd name="connsiteX3" fmla="*/ 0 w 8516938"/>
              <a:gd name="connsiteY3" fmla="*/ 6858000 h 6858000"/>
              <a:gd name="connsiteX4" fmla="*/ 0 w 8516938"/>
              <a:gd name="connsiteY4" fmla="*/ 0 h 6858000"/>
              <a:gd name="connsiteX0" fmla="*/ 0 w 8516938"/>
              <a:gd name="connsiteY0" fmla="*/ 0 h 6858000"/>
              <a:gd name="connsiteX1" fmla="*/ 4832705 w 8516938"/>
              <a:gd name="connsiteY1" fmla="*/ 0 h 6858000"/>
              <a:gd name="connsiteX2" fmla="*/ 8516938 w 8516938"/>
              <a:gd name="connsiteY2" fmla="*/ 6858000 h 6858000"/>
              <a:gd name="connsiteX3" fmla="*/ 0 w 8516938"/>
              <a:gd name="connsiteY3" fmla="*/ 6858000 h 6858000"/>
              <a:gd name="connsiteX4" fmla="*/ 0 w 8516938"/>
              <a:gd name="connsiteY4" fmla="*/ 0 h 6858000"/>
              <a:gd name="connsiteX0" fmla="*/ 0 w 8516938"/>
              <a:gd name="connsiteY0" fmla="*/ 0 h 6858000"/>
              <a:gd name="connsiteX1" fmla="*/ 4486476 w 8516938"/>
              <a:gd name="connsiteY1" fmla="*/ 17755 h 6858000"/>
              <a:gd name="connsiteX2" fmla="*/ 8516938 w 8516938"/>
              <a:gd name="connsiteY2" fmla="*/ 6858000 h 6858000"/>
              <a:gd name="connsiteX3" fmla="*/ 0 w 8516938"/>
              <a:gd name="connsiteY3" fmla="*/ 6858000 h 6858000"/>
              <a:gd name="connsiteX4" fmla="*/ 0 w 8516938"/>
              <a:gd name="connsiteY4" fmla="*/ 0 h 6858000"/>
              <a:gd name="connsiteX0" fmla="*/ 0 w 8516938"/>
              <a:gd name="connsiteY0" fmla="*/ 17756 h 6875756"/>
              <a:gd name="connsiteX1" fmla="*/ 4566375 w 8516938"/>
              <a:gd name="connsiteY1" fmla="*/ 0 h 6875756"/>
              <a:gd name="connsiteX2" fmla="*/ 8516938 w 8516938"/>
              <a:gd name="connsiteY2" fmla="*/ 6875756 h 6875756"/>
              <a:gd name="connsiteX3" fmla="*/ 0 w 8516938"/>
              <a:gd name="connsiteY3" fmla="*/ 6875756 h 6875756"/>
              <a:gd name="connsiteX4" fmla="*/ 0 w 8516938"/>
              <a:gd name="connsiteY4" fmla="*/ 17756 h 6875756"/>
              <a:gd name="connsiteX0" fmla="*/ 3175 w 8516938"/>
              <a:gd name="connsiteY0" fmla="*/ 5056 h 6875756"/>
              <a:gd name="connsiteX1" fmla="*/ 4566375 w 8516938"/>
              <a:gd name="connsiteY1" fmla="*/ 0 h 6875756"/>
              <a:gd name="connsiteX2" fmla="*/ 8516938 w 8516938"/>
              <a:gd name="connsiteY2" fmla="*/ 6875756 h 6875756"/>
              <a:gd name="connsiteX3" fmla="*/ 0 w 8516938"/>
              <a:gd name="connsiteY3" fmla="*/ 6875756 h 6875756"/>
              <a:gd name="connsiteX4" fmla="*/ 3175 w 8516938"/>
              <a:gd name="connsiteY4" fmla="*/ 5056 h 6875756"/>
              <a:gd name="connsiteX0" fmla="*/ 2 w 8513765"/>
              <a:gd name="connsiteY0" fmla="*/ 5056 h 6878931"/>
              <a:gd name="connsiteX1" fmla="*/ 4563202 w 8513765"/>
              <a:gd name="connsiteY1" fmla="*/ 0 h 6878931"/>
              <a:gd name="connsiteX2" fmla="*/ 8513765 w 8513765"/>
              <a:gd name="connsiteY2" fmla="*/ 6875756 h 6878931"/>
              <a:gd name="connsiteX3" fmla="*/ 622302 w 8513765"/>
              <a:gd name="connsiteY3" fmla="*/ 6878931 h 6878931"/>
              <a:gd name="connsiteX4" fmla="*/ 2 w 8513765"/>
              <a:gd name="connsiteY4" fmla="*/ 5056 h 6878931"/>
              <a:gd name="connsiteX0" fmla="*/ 2 w 8513765"/>
              <a:gd name="connsiteY0" fmla="*/ 5056 h 6875756"/>
              <a:gd name="connsiteX1" fmla="*/ 4563202 w 8513765"/>
              <a:gd name="connsiteY1" fmla="*/ 0 h 6875756"/>
              <a:gd name="connsiteX2" fmla="*/ 8513765 w 8513765"/>
              <a:gd name="connsiteY2" fmla="*/ 6875756 h 6875756"/>
              <a:gd name="connsiteX3" fmla="*/ 419102 w 8513765"/>
              <a:gd name="connsiteY3" fmla="*/ 6863056 h 6875756"/>
              <a:gd name="connsiteX4" fmla="*/ 2 w 8513765"/>
              <a:gd name="connsiteY4" fmla="*/ 5056 h 6875756"/>
              <a:gd name="connsiteX0" fmla="*/ 30 w 8120093"/>
              <a:gd name="connsiteY0" fmla="*/ 0 h 6880225"/>
              <a:gd name="connsiteX1" fmla="*/ 4169530 w 8120093"/>
              <a:gd name="connsiteY1" fmla="*/ 4469 h 6880225"/>
              <a:gd name="connsiteX2" fmla="*/ 8120093 w 8120093"/>
              <a:gd name="connsiteY2" fmla="*/ 6880225 h 6880225"/>
              <a:gd name="connsiteX3" fmla="*/ 25430 w 8120093"/>
              <a:gd name="connsiteY3" fmla="*/ 6867525 h 6880225"/>
              <a:gd name="connsiteX4" fmla="*/ 30 w 8120093"/>
              <a:gd name="connsiteY4" fmla="*/ 0 h 6880225"/>
              <a:gd name="connsiteX0" fmla="*/ 260350 w 8094663"/>
              <a:gd name="connsiteY0" fmla="*/ 11406 h 6875756"/>
              <a:gd name="connsiteX1" fmla="*/ 4144100 w 8094663"/>
              <a:gd name="connsiteY1" fmla="*/ 0 h 6875756"/>
              <a:gd name="connsiteX2" fmla="*/ 8094663 w 8094663"/>
              <a:gd name="connsiteY2" fmla="*/ 6875756 h 6875756"/>
              <a:gd name="connsiteX3" fmla="*/ 0 w 8094663"/>
              <a:gd name="connsiteY3" fmla="*/ 6863056 h 6875756"/>
              <a:gd name="connsiteX4" fmla="*/ 260350 w 8094663"/>
              <a:gd name="connsiteY4" fmla="*/ 11406 h 6875756"/>
              <a:gd name="connsiteX0" fmla="*/ 305 w 8094968"/>
              <a:gd name="connsiteY0" fmla="*/ 0 h 6877050"/>
              <a:gd name="connsiteX1" fmla="*/ 4144405 w 8094968"/>
              <a:gd name="connsiteY1" fmla="*/ 1294 h 6877050"/>
              <a:gd name="connsiteX2" fmla="*/ 8094968 w 8094968"/>
              <a:gd name="connsiteY2" fmla="*/ 6877050 h 6877050"/>
              <a:gd name="connsiteX3" fmla="*/ 305 w 8094968"/>
              <a:gd name="connsiteY3" fmla="*/ 6864350 h 6877050"/>
              <a:gd name="connsiteX4" fmla="*/ 305 w 8094968"/>
              <a:gd name="connsiteY4" fmla="*/ 0 h 6877050"/>
              <a:gd name="connsiteX0" fmla="*/ 305 w 8103846"/>
              <a:gd name="connsiteY0" fmla="*/ 0 h 6868172"/>
              <a:gd name="connsiteX1" fmla="*/ 4144405 w 8103846"/>
              <a:gd name="connsiteY1" fmla="*/ 1294 h 6868172"/>
              <a:gd name="connsiteX2" fmla="*/ 8103846 w 8103846"/>
              <a:gd name="connsiteY2" fmla="*/ 6868172 h 6868172"/>
              <a:gd name="connsiteX3" fmla="*/ 305 w 8103846"/>
              <a:gd name="connsiteY3" fmla="*/ 6864350 h 6868172"/>
              <a:gd name="connsiteX4" fmla="*/ 305 w 8103846"/>
              <a:gd name="connsiteY4" fmla="*/ 0 h 686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3846" h="6868172">
                <a:moveTo>
                  <a:pt x="305" y="0"/>
                </a:moveTo>
                <a:lnTo>
                  <a:pt x="4144405" y="1294"/>
                </a:lnTo>
                <a:lnTo>
                  <a:pt x="8103846" y="6868172"/>
                </a:lnTo>
                <a:lnTo>
                  <a:pt x="305" y="6864350"/>
                </a:lnTo>
                <a:cubicBezTo>
                  <a:pt x="1363" y="4574117"/>
                  <a:pt x="-753" y="2290233"/>
                  <a:pt x="305" y="0"/>
                </a:cubicBezTo>
                <a:close/>
              </a:path>
            </a:pathLst>
          </a:cu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8F42531A-881A-CD4E-89A0-31794EDF12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85454" y="3860340"/>
            <a:ext cx="3710546" cy="87530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0E9CD00-40D3-3149-87C8-2CE581F8063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65" y="2163864"/>
            <a:ext cx="11887200" cy="16964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CE8031-DEE2-A44C-8817-F0DE249EAA4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650" y="200025"/>
            <a:ext cx="1084086" cy="10103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EC1C52-7916-6D41-B7F9-A1BB1EDC94B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0516" y="381001"/>
            <a:ext cx="782109" cy="649752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642FDAF8-B649-1C47-BA89-D378108955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0833" y="390832"/>
            <a:ext cx="3500120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fld id="{3C5F761E-A033-894E-A6EA-51CD6AA715D8}" type="datetime4">
              <a:rPr lang="en-US" smtClean="0"/>
              <a:t>September 21, 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024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-1" y="1"/>
            <a:ext cx="10916529" cy="910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217626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9E6379B-C8E5-A443-9209-9CE1BF738C7E}"/>
              </a:ext>
            </a:extLst>
          </p:cNvPr>
          <p:cNvSpPr/>
          <p:nvPr userDrawn="1"/>
        </p:nvSpPr>
        <p:spPr>
          <a:xfrm>
            <a:off x="0" y="-1294"/>
            <a:ext cx="12192000" cy="68592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23F50D-6E4A-8C44-8BE7-64D8F53408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73509" y="-1294"/>
            <a:ext cx="6644982" cy="6644982"/>
          </a:xfrm>
          <a:prstGeom prst="rect">
            <a:avLst/>
          </a:prstGeom>
        </p:spPr>
      </p:pic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8F42531A-881A-CD4E-89A0-31794EDF12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1" y="5407812"/>
            <a:ext cx="3948560" cy="101036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FB64738-6E17-4542-AF05-D1082E6996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028" y="1209675"/>
            <a:ext cx="10837545" cy="1546675"/>
          </a:xfrm>
          <a:prstGeom prst="rect">
            <a:avLst/>
          </a:prstGeom>
        </p:spPr>
      </p:pic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FC7DD599-0738-D542-98D3-486F28DA25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67651" y="5428531"/>
            <a:ext cx="3948560" cy="101036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30559C-25DE-4142-ACB3-0A2F006618D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650" y="200025"/>
            <a:ext cx="1084086" cy="10103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2325AC1-5698-3A4E-A1E6-91A8FDF2B8B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0516" y="381001"/>
            <a:ext cx="782109" cy="64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0555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652C289B-C719-3745-A4A8-6C0A65F330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4234888"/>
            <a:ext cx="5715000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188F8DBA-F296-E147-A51B-A255BF838D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0" y="4822306"/>
            <a:ext cx="5715000" cy="97856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1DF63E62-B858-3C4E-A577-3D5595ED3A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73643" y="1859409"/>
            <a:ext cx="3695700" cy="39711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9B62B762-ED7B-A64D-8298-2FA4749F3338}"/>
              </a:ext>
            </a:extLst>
          </p:cNvPr>
          <p:cNvSpPr/>
          <p:nvPr userDrawn="1"/>
        </p:nvSpPr>
        <p:spPr>
          <a:xfrm>
            <a:off x="0" y="0"/>
            <a:ext cx="5062654" cy="6879273"/>
          </a:xfrm>
          <a:custGeom>
            <a:avLst/>
            <a:gdLst>
              <a:gd name="connsiteX0" fmla="*/ 0 w 5062654"/>
              <a:gd name="connsiteY0" fmla="*/ 0 h 6879273"/>
              <a:gd name="connsiteX1" fmla="*/ 5062654 w 5062654"/>
              <a:gd name="connsiteY1" fmla="*/ 0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2520176 w 5062654"/>
              <a:gd name="connsiteY1" fmla="*/ 0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2252546 w 5062654"/>
              <a:gd name="connsiteY1" fmla="*/ 11152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1115122 w 5062654"/>
              <a:gd name="connsiteY1" fmla="*/ 1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691376 w 5062654"/>
              <a:gd name="connsiteY1" fmla="*/ 1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1126274 w 5062654"/>
              <a:gd name="connsiteY1" fmla="*/ 11153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1115123 w 5062654"/>
              <a:gd name="connsiteY1" fmla="*/ 1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62654" h="6879273">
                <a:moveTo>
                  <a:pt x="0" y="0"/>
                </a:moveTo>
                <a:lnTo>
                  <a:pt x="1115123" y="1"/>
                </a:lnTo>
                <a:lnTo>
                  <a:pt x="5062654" y="6879273"/>
                </a:lnTo>
                <a:lnTo>
                  <a:pt x="0" y="687927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80A28FF-5C5B-704D-A79B-5EAAA14A7D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73643" y="2375479"/>
            <a:ext cx="8137357" cy="174045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4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9936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5520E77-10AA-6143-8BB5-C07B00DAAF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" y="5143500"/>
            <a:ext cx="12191702" cy="1714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5456CC-ECD5-B041-9F86-C2F963E42B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522" y="5171458"/>
            <a:ext cx="10509813" cy="1499904"/>
          </a:xfrm>
          <a:prstGeom prst="rect">
            <a:avLst/>
          </a:prstGeom>
        </p:spPr>
      </p:pic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D9DBE72-C4A2-C241-88FD-F87AC126D4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3084" y="468575"/>
            <a:ext cx="9378616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83CAD81-ECEE-AD42-923E-9F216AD874F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0358" y="1257300"/>
            <a:ext cx="11400642" cy="3549831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4A2608-84D0-8748-9EEA-24A702D787F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0726914" y="6451964"/>
            <a:ext cx="1084086" cy="219074"/>
          </a:xfrm>
          <a:prstGeom prst="rect">
            <a:avLst/>
          </a:prstGeom>
        </p:spPr>
        <p:txBody>
          <a:bodyPr/>
          <a:lstStyle/>
          <a:p>
            <a:fld id="{1DD30A3A-C24B-994C-902B-29D76E6E86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856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D9DBE72-C4A2-C241-88FD-F87AC126D4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3084" y="468575"/>
            <a:ext cx="9378616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83CAD81-ECEE-AD42-923E-9F216AD874F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1000" y="1257300"/>
            <a:ext cx="11430000" cy="5194664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457200" marR="0" lvl="1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4A2608-84D0-8748-9EEA-24A702D787F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0726914" y="6451964"/>
            <a:ext cx="1084086" cy="219074"/>
          </a:xfrm>
          <a:prstGeom prst="rect">
            <a:avLst/>
          </a:prstGeom>
        </p:spPr>
        <p:txBody>
          <a:bodyPr/>
          <a:lstStyle/>
          <a:p>
            <a:fld id="{1DD30A3A-C24B-994C-902B-29D76E6E86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7581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17609FFF-4277-9748-8A93-211B4E0660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61252" y="1270552"/>
            <a:ext cx="8749748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BF4EA52C-0671-E847-92E6-C7F9347D8E7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27376" y="2049195"/>
            <a:ext cx="8083624" cy="1487913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71D3077F-BD06-EF4C-BAE1-B597665149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3834072"/>
            <a:ext cx="5715000" cy="260482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F55F58B5-3609-F544-80EE-4265144A5E9C}"/>
              </a:ext>
            </a:extLst>
          </p:cNvPr>
          <p:cNvSpPr/>
          <p:nvPr userDrawn="1"/>
        </p:nvSpPr>
        <p:spPr>
          <a:xfrm>
            <a:off x="-8054" y="0"/>
            <a:ext cx="5062654" cy="6879273"/>
          </a:xfrm>
          <a:custGeom>
            <a:avLst/>
            <a:gdLst>
              <a:gd name="connsiteX0" fmla="*/ 0 w 5062654"/>
              <a:gd name="connsiteY0" fmla="*/ 0 h 6879273"/>
              <a:gd name="connsiteX1" fmla="*/ 5062654 w 5062654"/>
              <a:gd name="connsiteY1" fmla="*/ 0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2520176 w 5062654"/>
              <a:gd name="connsiteY1" fmla="*/ 0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2252546 w 5062654"/>
              <a:gd name="connsiteY1" fmla="*/ 11152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1115122 w 5062654"/>
              <a:gd name="connsiteY1" fmla="*/ 1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691376 w 5062654"/>
              <a:gd name="connsiteY1" fmla="*/ 1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1126274 w 5062654"/>
              <a:gd name="connsiteY1" fmla="*/ 11153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1115123 w 5062654"/>
              <a:gd name="connsiteY1" fmla="*/ 1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62654" h="6879273">
                <a:moveTo>
                  <a:pt x="0" y="0"/>
                </a:moveTo>
                <a:lnTo>
                  <a:pt x="1115123" y="1"/>
                </a:lnTo>
                <a:lnTo>
                  <a:pt x="5062654" y="6879273"/>
                </a:lnTo>
                <a:lnTo>
                  <a:pt x="0" y="687927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0035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C088DE-0E60-F548-B9AE-039CFDC80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" y="0"/>
            <a:ext cx="6095851" cy="6858000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60D74420-2E1B-3347-9A60-A0B4BC8A12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80314" y="1548848"/>
            <a:ext cx="5330686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EFDDE86-74A1-F048-A20A-634D638E432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77587" y="2302208"/>
            <a:ext cx="5338563" cy="2661677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AF31077-9A7D-6B4B-B4EC-FFF58A118A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0251" y="5309152"/>
            <a:ext cx="5338563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67084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C088DE-0E60-F548-B9AE-039CFDC80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149" y="0"/>
            <a:ext cx="6095851" cy="68580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16B86C-B1C6-F44E-BC89-444243379C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6979" y="1044185"/>
            <a:ext cx="5330686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A8876E2-C06B-5145-BE63-CA1EFADF7E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4252" y="1797546"/>
            <a:ext cx="5338563" cy="2957334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59E4798C-C2E8-E34E-8A9A-71B6F213F0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6916" y="5087197"/>
            <a:ext cx="5338563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88788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3196C9-1E99-AE4A-AE61-FD4EBB6241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" y="5143500"/>
            <a:ext cx="12191702" cy="1714500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9D2658AB-6C82-3843-BBE7-BEA590909D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6979" y="478439"/>
            <a:ext cx="8181068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F83D62CA-46C3-8544-A563-2C94FBA70D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4252" y="1257300"/>
            <a:ext cx="11416748" cy="2818362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38972A0-080D-FB44-8DD5-416327C2C1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6916" y="4368741"/>
            <a:ext cx="11416748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13812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3196C9-1E99-AE4A-AE61-FD4EBB6241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" y="0"/>
            <a:ext cx="12191702" cy="1714500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B94BF49-012B-3A4D-8401-D3C0B014A5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6979" y="465126"/>
            <a:ext cx="8181068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B02179D-F618-9346-85FE-32ABC51E411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4252" y="2179626"/>
            <a:ext cx="11416748" cy="3398214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A3639466-C3EF-1748-B995-AC0C9284E8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6916" y="5963446"/>
            <a:ext cx="11416748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BA4B49-E372-C945-8918-C0B8351EE0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0516" y="381001"/>
            <a:ext cx="782109" cy="6497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426CE0-9320-8540-AD87-AC247D986D0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650" y="200025"/>
            <a:ext cx="1084086" cy="1010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6859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B19F1BC-97A0-4041-9A10-9B232CBE1E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932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22901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EC374B5-407A-DA42-B8B7-F820B4AA370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2701"/>
            <a:ext cx="11064875" cy="6883401"/>
          </a:xfrm>
          <a:custGeom>
            <a:avLst/>
            <a:gdLst>
              <a:gd name="connsiteX0" fmla="*/ 0 w 11064875"/>
              <a:gd name="connsiteY0" fmla="*/ 0 h 6883401"/>
              <a:gd name="connsiteX1" fmla="*/ 11064875 w 11064875"/>
              <a:gd name="connsiteY1" fmla="*/ 0 h 6883401"/>
              <a:gd name="connsiteX2" fmla="*/ 11064875 w 11064875"/>
              <a:gd name="connsiteY2" fmla="*/ 6883401 h 6883401"/>
              <a:gd name="connsiteX3" fmla="*/ 0 w 11064875"/>
              <a:gd name="connsiteY3" fmla="*/ 6883401 h 6883401"/>
              <a:gd name="connsiteX4" fmla="*/ 0 w 11064875"/>
              <a:gd name="connsiteY4" fmla="*/ 0 h 6883401"/>
              <a:gd name="connsiteX0" fmla="*/ 0 w 11064875"/>
              <a:gd name="connsiteY0" fmla="*/ 0 h 6883401"/>
              <a:gd name="connsiteX1" fmla="*/ 7122795 w 11064875"/>
              <a:gd name="connsiteY1" fmla="*/ 0 h 6883401"/>
              <a:gd name="connsiteX2" fmla="*/ 11064875 w 11064875"/>
              <a:gd name="connsiteY2" fmla="*/ 6883401 h 6883401"/>
              <a:gd name="connsiteX3" fmla="*/ 0 w 11064875"/>
              <a:gd name="connsiteY3" fmla="*/ 6883401 h 6883401"/>
              <a:gd name="connsiteX4" fmla="*/ 0 w 11064875"/>
              <a:gd name="connsiteY4" fmla="*/ 0 h 688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64875" h="6883401">
                <a:moveTo>
                  <a:pt x="0" y="0"/>
                </a:moveTo>
                <a:lnTo>
                  <a:pt x="7122795" y="0"/>
                </a:lnTo>
                <a:lnTo>
                  <a:pt x="11064875" y="6883401"/>
                </a:lnTo>
                <a:lnTo>
                  <a:pt x="0" y="6883401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7076F04-23E9-7E49-BE08-9587C97ABA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69234" y="1635575"/>
            <a:ext cx="3241766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B304E61-BF2F-0245-AB46-BA9D08ACD0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07525" y="2293063"/>
            <a:ext cx="2403475" cy="97856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13808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1975AF3-17B8-7341-A7A5-5561758E244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27125" y="-11113"/>
            <a:ext cx="11064875" cy="6879273"/>
          </a:xfrm>
          <a:custGeom>
            <a:avLst/>
            <a:gdLst>
              <a:gd name="connsiteX0" fmla="*/ 0 w 11064875"/>
              <a:gd name="connsiteY0" fmla="*/ 0 h 6869113"/>
              <a:gd name="connsiteX1" fmla="*/ 11064875 w 11064875"/>
              <a:gd name="connsiteY1" fmla="*/ 0 h 6869113"/>
              <a:gd name="connsiteX2" fmla="*/ 11064875 w 11064875"/>
              <a:gd name="connsiteY2" fmla="*/ 6869113 h 6869113"/>
              <a:gd name="connsiteX3" fmla="*/ 0 w 11064875"/>
              <a:gd name="connsiteY3" fmla="*/ 6869113 h 6869113"/>
              <a:gd name="connsiteX4" fmla="*/ 0 w 11064875"/>
              <a:gd name="connsiteY4" fmla="*/ 0 h 6869113"/>
              <a:gd name="connsiteX0" fmla="*/ 0 w 11064875"/>
              <a:gd name="connsiteY0" fmla="*/ 0 h 6879273"/>
              <a:gd name="connsiteX1" fmla="*/ 11064875 w 11064875"/>
              <a:gd name="connsiteY1" fmla="*/ 0 h 6879273"/>
              <a:gd name="connsiteX2" fmla="*/ 11064875 w 11064875"/>
              <a:gd name="connsiteY2" fmla="*/ 6869113 h 6879273"/>
              <a:gd name="connsiteX3" fmla="*/ 3931920 w 11064875"/>
              <a:gd name="connsiteY3" fmla="*/ 6879273 h 6879273"/>
              <a:gd name="connsiteX4" fmla="*/ 0 w 11064875"/>
              <a:gd name="connsiteY4" fmla="*/ 0 h 6879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64875" h="6879273">
                <a:moveTo>
                  <a:pt x="0" y="0"/>
                </a:moveTo>
                <a:lnTo>
                  <a:pt x="11064875" y="0"/>
                </a:lnTo>
                <a:lnTo>
                  <a:pt x="11064875" y="6869113"/>
                </a:lnTo>
                <a:lnTo>
                  <a:pt x="3931920" y="6879273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80FF753-DA3C-C14F-B06F-8DEFBB1AE1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7504" y="4961870"/>
            <a:ext cx="3263159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0B31F619-B2A6-A44D-A588-5AD3D3035C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7504" y="5460332"/>
            <a:ext cx="3263159" cy="97856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83809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DE28078-ABEC-3044-BB88-932FD43081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1748"/>
            <a:ext cx="8104188" cy="6869748"/>
          </a:xfrm>
          <a:custGeom>
            <a:avLst/>
            <a:gdLst>
              <a:gd name="connsiteX0" fmla="*/ 0 w 8104188"/>
              <a:gd name="connsiteY0" fmla="*/ 0 h 6859588"/>
              <a:gd name="connsiteX1" fmla="*/ 8104188 w 8104188"/>
              <a:gd name="connsiteY1" fmla="*/ 0 h 6859588"/>
              <a:gd name="connsiteX2" fmla="*/ 8104188 w 8104188"/>
              <a:gd name="connsiteY2" fmla="*/ 6859588 h 6859588"/>
              <a:gd name="connsiteX3" fmla="*/ 0 w 8104188"/>
              <a:gd name="connsiteY3" fmla="*/ 6859588 h 6859588"/>
              <a:gd name="connsiteX4" fmla="*/ 0 w 8104188"/>
              <a:gd name="connsiteY4" fmla="*/ 0 h 6859588"/>
              <a:gd name="connsiteX0" fmla="*/ 0 w 8104188"/>
              <a:gd name="connsiteY0" fmla="*/ 10160 h 6869748"/>
              <a:gd name="connsiteX1" fmla="*/ 4141788 w 8104188"/>
              <a:gd name="connsiteY1" fmla="*/ 0 h 6869748"/>
              <a:gd name="connsiteX2" fmla="*/ 8104188 w 8104188"/>
              <a:gd name="connsiteY2" fmla="*/ 6869748 h 6869748"/>
              <a:gd name="connsiteX3" fmla="*/ 0 w 8104188"/>
              <a:gd name="connsiteY3" fmla="*/ 6869748 h 6869748"/>
              <a:gd name="connsiteX4" fmla="*/ 0 w 8104188"/>
              <a:gd name="connsiteY4" fmla="*/ 10160 h 6869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4188" h="6869748">
                <a:moveTo>
                  <a:pt x="0" y="10160"/>
                </a:moveTo>
                <a:lnTo>
                  <a:pt x="4141788" y="0"/>
                </a:lnTo>
                <a:lnTo>
                  <a:pt x="8104188" y="6869748"/>
                </a:lnTo>
                <a:lnTo>
                  <a:pt x="0" y="6869748"/>
                </a:lnTo>
                <a:lnTo>
                  <a:pt x="0" y="1016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7A50B370-EE13-DC4B-AA6E-A769CA4A056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1" y="1257300"/>
            <a:ext cx="5715000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AE4C23DF-C556-3C4D-902C-AE2ECBA3DB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05749" y="2086375"/>
            <a:ext cx="5005251" cy="1342626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457200" marR="0" lvl="1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2050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FFBF3E-09B1-634D-87A7-942B848F0C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87813" y="-23813"/>
            <a:ext cx="8116887" cy="6891973"/>
          </a:xfrm>
          <a:custGeom>
            <a:avLst/>
            <a:gdLst>
              <a:gd name="connsiteX0" fmla="*/ 0 w 8116887"/>
              <a:gd name="connsiteY0" fmla="*/ 0 h 6881813"/>
              <a:gd name="connsiteX1" fmla="*/ 8116887 w 8116887"/>
              <a:gd name="connsiteY1" fmla="*/ 0 h 6881813"/>
              <a:gd name="connsiteX2" fmla="*/ 8116887 w 8116887"/>
              <a:gd name="connsiteY2" fmla="*/ 6881813 h 6881813"/>
              <a:gd name="connsiteX3" fmla="*/ 0 w 8116887"/>
              <a:gd name="connsiteY3" fmla="*/ 6881813 h 6881813"/>
              <a:gd name="connsiteX4" fmla="*/ 0 w 8116887"/>
              <a:gd name="connsiteY4" fmla="*/ 0 h 6881813"/>
              <a:gd name="connsiteX0" fmla="*/ 0 w 8116887"/>
              <a:gd name="connsiteY0" fmla="*/ 0 h 6891973"/>
              <a:gd name="connsiteX1" fmla="*/ 8116887 w 8116887"/>
              <a:gd name="connsiteY1" fmla="*/ 0 h 6891973"/>
              <a:gd name="connsiteX2" fmla="*/ 8116887 w 8116887"/>
              <a:gd name="connsiteY2" fmla="*/ 6881813 h 6891973"/>
              <a:gd name="connsiteX3" fmla="*/ 3931920 w 8116887"/>
              <a:gd name="connsiteY3" fmla="*/ 6891973 h 6891973"/>
              <a:gd name="connsiteX4" fmla="*/ 0 w 8116887"/>
              <a:gd name="connsiteY4" fmla="*/ 0 h 6891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6887" h="6891973">
                <a:moveTo>
                  <a:pt x="0" y="0"/>
                </a:moveTo>
                <a:lnTo>
                  <a:pt x="8116887" y="0"/>
                </a:lnTo>
                <a:lnTo>
                  <a:pt x="8116887" y="6881813"/>
                </a:lnTo>
                <a:lnTo>
                  <a:pt x="3931920" y="6891973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8027BCC1-260D-1049-955E-12446C5C8C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7566" y="1041951"/>
            <a:ext cx="3690247" cy="100891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F2ECE59B-A9A1-A348-9A95-A166088344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4840" y="2417716"/>
            <a:ext cx="3695700" cy="2547992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457200" marR="0" lvl="1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90A2A10-88E9-D142-89AD-EF08913DFE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504" y="5332556"/>
            <a:ext cx="5688496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73071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D76DCE-F351-0042-8F5B-5DB03F441BA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38988" y="-7938"/>
            <a:ext cx="5053012" cy="6876098"/>
          </a:xfrm>
          <a:custGeom>
            <a:avLst/>
            <a:gdLst>
              <a:gd name="connsiteX0" fmla="*/ 0 w 5053012"/>
              <a:gd name="connsiteY0" fmla="*/ 0 h 6865938"/>
              <a:gd name="connsiteX1" fmla="*/ 5053012 w 5053012"/>
              <a:gd name="connsiteY1" fmla="*/ 0 h 6865938"/>
              <a:gd name="connsiteX2" fmla="*/ 5053012 w 5053012"/>
              <a:gd name="connsiteY2" fmla="*/ 6865938 h 6865938"/>
              <a:gd name="connsiteX3" fmla="*/ 0 w 5053012"/>
              <a:gd name="connsiteY3" fmla="*/ 6865938 h 6865938"/>
              <a:gd name="connsiteX4" fmla="*/ 0 w 5053012"/>
              <a:gd name="connsiteY4" fmla="*/ 0 h 6865938"/>
              <a:gd name="connsiteX0" fmla="*/ 0 w 5053012"/>
              <a:gd name="connsiteY0" fmla="*/ 0 h 6876098"/>
              <a:gd name="connsiteX1" fmla="*/ 5053012 w 5053012"/>
              <a:gd name="connsiteY1" fmla="*/ 0 h 6876098"/>
              <a:gd name="connsiteX2" fmla="*/ 5053012 w 5053012"/>
              <a:gd name="connsiteY2" fmla="*/ 6865938 h 6876098"/>
              <a:gd name="connsiteX3" fmla="*/ 3931920 w 5053012"/>
              <a:gd name="connsiteY3" fmla="*/ 6876098 h 6876098"/>
              <a:gd name="connsiteX4" fmla="*/ 0 w 5053012"/>
              <a:gd name="connsiteY4" fmla="*/ 0 h 6876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3012" h="6876098">
                <a:moveTo>
                  <a:pt x="0" y="0"/>
                </a:moveTo>
                <a:lnTo>
                  <a:pt x="5053012" y="0"/>
                </a:lnTo>
                <a:lnTo>
                  <a:pt x="5053012" y="6865938"/>
                </a:lnTo>
                <a:lnTo>
                  <a:pt x="3931920" y="6876098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4E6C1A5A-5A61-A648-8E22-5F3CD3244D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7504" y="419100"/>
            <a:ext cx="6881192" cy="60082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0575CB2-C6AC-C44A-B8F0-16A4F017D5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7504" y="1257300"/>
            <a:ext cx="6881192" cy="4331803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CD2CFBC-3656-5D45-BE83-A73E782BF6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504" y="5957220"/>
            <a:ext cx="9128382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53657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B19F1BC-97A0-4041-9A10-9B232CBE1E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48EBD555-90C7-F045-B0C1-05BF9EACEB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62500" y="1257300"/>
            <a:ext cx="5330686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3142AF8E-BB4D-C04C-BD43-C7F3D70F84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59773" y="2010660"/>
            <a:ext cx="5338563" cy="2809533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04596C55-232C-3746-A08E-3F940F3903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72437" y="5119020"/>
            <a:ext cx="5338563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08618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B19F1BC-97A0-4041-9A10-9B232CBE1E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48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87A949A6-2F7E-5843-A7DE-CC8A758D47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48595" y="1257300"/>
            <a:ext cx="8350068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570D4D94-2364-2944-B422-037A9190DC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48595" y="2010660"/>
            <a:ext cx="8362406" cy="3590039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5037ADF0-07D8-AD45-818A-FBE4FC5FCA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48595" y="5957220"/>
            <a:ext cx="8362406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7220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B19F1BC-97A0-4041-9A10-9B232CBE1E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4B8E057D-EAAC-3342-9875-581C8E7921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6979" y="1270363"/>
            <a:ext cx="5330686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46C737E2-9573-254A-8A9E-19D2A3DED4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4252" y="2023724"/>
            <a:ext cx="5338563" cy="2574402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F74DB27-02D0-5841-9566-B47DBE52A3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6916" y="4947615"/>
            <a:ext cx="5320749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51986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B19F1BC-97A0-4041-9A10-9B232CBE1E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144000" y="0"/>
            <a:ext cx="3048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15B9327B-02DB-4843-A650-229BEFD17F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6978" y="407898"/>
            <a:ext cx="8397705" cy="62080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1D256CE6-7309-8B46-9135-81A3A8DAC91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4252" y="1257301"/>
            <a:ext cx="8410114" cy="4425870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BE59EA93-1972-8B45-B70F-E6E2BF03A0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6916" y="5968422"/>
            <a:ext cx="8410114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455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B19F1BC-97A0-4041-9A10-9B232CBE1E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12192000" cy="3429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AF4A5CEE-C50D-6148-B6AC-54B3D14790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6979" y="547020"/>
            <a:ext cx="8181068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A949E40C-C430-0A48-B9BC-EB9ADA52F9F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4252" y="1257300"/>
            <a:ext cx="11416748" cy="190391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6847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EC79D9E-516D-6F46-A8E2-A873605E07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6D95EA-4B47-6349-B2C2-212D3ECD8E89}"/>
              </a:ext>
            </a:extLst>
          </p:cNvPr>
          <p:cNvSpPr txBox="1"/>
          <p:nvPr userDrawn="1"/>
        </p:nvSpPr>
        <p:spPr>
          <a:xfrm>
            <a:off x="9337400" y="555511"/>
            <a:ext cx="1534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Aeronautics and</a:t>
            </a:r>
            <a:br>
              <a:rPr lang="en-US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 Administration</a:t>
            </a:r>
            <a:endParaRPr 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E0EB3-2DBC-0F40-98D0-6652C60A2C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7260" y="2346960"/>
            <a:ext cx="7676340" cy="1274762"/>
          </a:xfrm>
        </p:spPr>
        <p:txBody>
          <a:bodyPr anchor="t">
            <a:noAutofit/>
          </a:bodyPr>
          <a:lstStyle>
            <a:lvl1pPr algn="l">
              <a:defRPr sz="47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C9FCCA-7E9F-8345-AE4B-8A1649D460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7260" y="3769360"/>
            <a:ext cx="7676340" cy="1488440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3539AA-42F9-1441-85F8-283DA3D37E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7705" y="338876"/>
            <a:ext cx="931059" cy="77239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5BD057C-84C7-8D48-BA37-A5E3FFABAAA6}"/>
              </a:ext>
            </a:extLst>
          </p:cNvPr>
          <p:cNvCxnSpPr>
            <a:cxnSpLocks/>
          </p:cNvCxnSpPr>
          <p:nvPr userDrawn="1"/>
        </p:nvCxnSpPr>
        <p:spPr>
          <a:xfrm>
            <a:off x="10900061" y="307703"/>
            <a:ext cx="0" cy="8456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FCEA98A-6763-E14A-83EC-293F9BF56540}"/>
              </a:ext>
            </a:extLst>
          </p:cNvPr>
          <p:cNvSpPr txBox="1"/>
          <p:nvPr userDrawn="1"/>
        </p:nvSpPr>
        <p:spPr>
          <a:xfrm>
            <a:off x="10363913" y="6452046"/>
            <a:ext cx="15341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www.nasa.gov</a:t>
            </a:r>
            <a:endParaRPr 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F59C2EB3-E198-FD49-8F89-87A452375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97F5-C30D-294B-80FE-3CC63B165F97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D9B83BAB-DC43-CD4D-96EE-48E7DC07F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9029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B19F1BC-97A0-4041-9A10-9B232CBE1E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429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0AD2AD57-EFD9-9844-B04E-7668E36C94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6978" y="3833559"/>
            <a:ext cx="11414021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2ECF5E8D-7C15-2848-934A-60419A0BA9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4252" y="4586920"/>
            <a:ext cx="11430887" cy="185198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4153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F1EA405-FEFD-5246-8E76-DC2040FCB78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2700"/>
            <a:ext cx="5054600" cy="6880225"/>
          </a:xfrm>
          <a:custGeom>
            <a:avLst/>
            <a:gdLst>
              <a:gd name="connsiteX0" fmla="*/ 0 w 5054600"/>
              <a:gd name="connsiteY0" fmla="*/ 0 h 6880225"/>
              <a:gd name="connsiteX1" fmla="*/ 5054600 w 5054600"/>
              <a:gd name="connsiteY1" fmla="*/ 0 h 6880225"/>
              <a:gd name="connsiteX2" fmla="*/ 5054600 w 5054600"/>
              <a:gd name="connsiteY2" fmla="*/ 6880225 h 6880225"/>
              <a:gd name="connsiteX3" fmla="*/ 0 w 5054600"/>
              <a:gd name="connsiteY3" fmla="*/ 6880225 h 6880225"/>
              <a:gd name="connsiteX4" fmla="*/ 0 w 5054600"/>
              <a:gd name="connsiteY4" fmla="*/ 0 h 6880225"/>
              <a:gd name="connsiteX0" fmla="*/ 0 w 5054600"/>
              <a:gd name="connsiteY0" fmla="*/ 0 h 6880225"/>
              <a:gd name="connsiteX1" fmla="*/ 1112520 w 5054600"/>
              <a:gd name="connsiteY1" fmla="*/ 0 h 6880225"/>
              <a:gd name="connsiteX2" fmla="*/ 5054600 w 5054600"/>
              <a:gd name="connsiteY2" fmla="*/ 6880225 h 6880225"/>
              <a:gd name="connsiteX3" fmla="*/ 0 w 5054600"/>
              <a:gd name="connsiteY3" fmla="*/ 6880225 h 6880225"/>
              <a:gd name="connsiteX4" fmla="*/ 0 w 5054600"/>
              <a:gd name="connsiteY4" fmla="*/ 0 h 688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4600" h="6880225">
                <a:moveTo>
                  <a:pt x="0" y="0"/>
                </a:moveTo>
                <a:lnTo>
                  <a:pt x="1112520" y="0"/>
                </a:lnTo>
                <a:lnTo>
                  <a:pt x="5054600" y="6880225"/>
                </a:lnTo>
                <a:lnTo>
                  <a:pt x="0" y="6880225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00F14A4C-1741-FE43-BFED-BC8D310981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96806" y="3093807"/>
            <a:ext cx="8114194" cy="65655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80055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0EB909-D31B-1F41-9A46-3596257F5A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" y="2556387"/>
            <a:ext cx="12191702" cy="1714500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9D2658AB-6C82-3843-BBE7-BEA590909D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6978" y="3188160"/>
            <a:ext cx="11414021" cy="48168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10468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3196C9-1E99-AE4A-AE61-FD4EBB6241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" y="3429000"/>
            <a:ext cx="12191702" cy="3429000"/>
          </a:xfrm>
          <a:prstGeom prst="rect">
            <a:avLst/>
          </a:prstGeom>
        </p:spPr>
      </p:pic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3D699B68-21B0-0F40-B203-DF169775CC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1927615"/>
            <a:ext cx="11430000" cy="65655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1214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80EDD52-6911-A849-8BD8-870770DEA795}"/>
              </a:ext>
            </a:extLst>
          </p:cNvPr>
          <p:cNvSpPr/>
          <p:nvPr userDrawn="1"/>
        </p:nvSpPr>
        <p:spPr>
          <a:xfrm>
            <a:off x="990600" y="0"/>
            <a:ext cx="11201400" cy="68792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EBAA53-927D-1646-8985-0D38E16CB4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4602" y="665191"/>
            <a:ext cx="5062655" cy="50626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01D3B40-C733-454D-8A86-58B6510726CD}"/>
              </a:ext>
            </a:extLst>
          </p:cNvPr>
          <p:cNvSpPr txBox="1"/>
          <p:nvPr userDrawn="1"/>
        </p:nvSpPr>
        <p:spPr>
          <a:xfrm>
            <a:off x="4615676" y="521300"/>
            <a:ext cx="2968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nasa.gov</a:t>
            </a:r>
            <a:r>
              <a:rPr lang="en-US"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/ARTEMIS</a:t>
            </a:r>
            <a:endParaRPr lang="en-US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275B0FF7-E574-244B-A027-4FA062FEADE5}"/>
              </a:ext>
            </a:extLst>
          </p:cNvPr>
          <p:cNvSpPr/>
          <p:nvPr userDrawn="1"/>
        </p:nvSpPr>
        <p:spPr>
          <a:xfrm>
            <a:off x="0" y="0"/>
            <a:ext cx="5062654" cy="6879273"/>
          </a:xfrm>
          <a:custGeom>
            <a:avLst/>
            <a:gdLst>
              <a:gd name="connsiteX0" fmla="*/ 0 w 5062654"/>
              <a:gd name="connsiteY0" fmla="*/ 0 h 6879273"/>
              <a:gd name="connsiteX1" fmla="*/ 5062654 w 5062654"/>
              <a:gd name="connsiteY1" fmla="*/ 0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2520176 w 5062654"/>
              <a:gd name="connsiteY1" fmla="*/ 0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2252546 w 5062654"/>
              <a:gd name="connsiteY1" fmla="*/ 11152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1115122 w 5062654"/>
              <a:gd name="connsiteY1" fmla="*/ 1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691376 w 5062654"/>
              <a:gd name="connsiteY1" fmla="*/ 1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1126274 w 5062654"/>
              <a:gd name="connsiteY1" fmla="*/ 11153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1115123 w 5062654"/>
              <a:gd name="connsiteY1" fmla="*/ 1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62654" h="6879273">
                <a:moveTo>
                  <a:pt x="0" y="0"/>
                </a:moveTo>
                <a:lnTo>
                  <a:pt x="1115123" y="1"/>
                </a:lnTo>
                <a:lnTo>
                  <a:pt x="5062654" y="6879273"/>
                </a:lnTo>
                <a:lnTo>
                  <a:pt x="0" y="687927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F0D566-8749-4146-BE4E-84D55008C8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5122" y="2824653"/>
            <a:ext cx="10617647" cy="11569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1F51AD5-B568-DB40-ACA6-685133BF657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2654" y="5704123"/>
            <a:ext cx="2071986" cy="5234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6A660C-E34D-C846-B12E-25796B71556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650" y="200025"/>
            <a:ext cx="1084086" cy="10103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59F3DD-0067-4B41-B0F6-9D74308CA9F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0516" y="381001"/>
            <a:ext cx="782109" cy="64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2812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C1B5080-F640-3844-AFBA-E47AE8DE7FF0}"/>
              </a:ext>
            </a:extLst>
          </p:cNvPr>
          <p:cNvSpPr/>
          <p:nvPr userDrawn="1"/>
        </p:nvSpPr>
        <p:spPr>
          <a:xfrm>
            <a:off x="0" y="-1294"/>
            <a:ext cx="12192000" cy="68592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4097A6-2070-4C4B-8FD5-BDE351C8CA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8573" y="-1294"/>
            <a:ext cx="6054853" cy="6054853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7E71EDF0-4CB6-5840-9ED1-5C9D1D595B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1" y="5407812"/>
            <a:ext cx="3948560" cy="101036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38204AB-70F7-5948-910F-A689803A54F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67651" y="5428531"/>
            <a:ext cx="3948560" cy="101036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AF8920-D589-0344-8103-2A5DEAD923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650" y="200025"/>
            <a:ext cx="1084086" cy="10103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744309-0381-654F-A4B2-F966F7668C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0516" y="381001"/>
            <a:ext cx="782109" cy="6497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24E1EE-F9E1-6047-BA44-FB58BDF7147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5122" y="2051991"/>
            <a:ext cx="10617647" cy="11569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DCCD0A-10A5-CE40-916A-5E1CC652F14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2654" y="5791853"/>
            <a:ext cx="2071986" cy="52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1934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DC204B-5FDE-4E45-B58C-AFA0F09DE6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0312" y="5945295"/>
            <a:ext cx="5330688" cy="5808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AD677A-8C27-0D4E-9A6C-D749460ABC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39452" y="1221373"/>
            <a:ext cx="5384800" cy="7874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A3DEF1E-0C1F-C94C-88D6-4CE90CF828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10400" y="4694580"/>
            <a:ext cx="4610100" cy="10463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marL="457200" lvl="1" indent="0" algn="l" defTabSz="914400" rtl="0" eaLnBrk="1" latinLnBrk="0" hangingPunct="1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B18D2D-AC02-0F49-AEE2-4A3AF449BA81}"/>
              </a:ext>
            </a:extLst>
          </p:cNvPr>
          <p:cNvSpPr txBox="1"/>
          <p:nvPr userDrawn="1"/>
        </p:nvSpPr>
        <p:spPr>
          <a:xfrm>
            <a:off x="7010400" y="2087218"/>
            <a:ext cx="46101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2400" err="1">
                <a:latin typeface="Arial" panose="020B0604020202020204" pitchFamily="34" charset="0"/>
                <a:cs typeface="Arial" panose="020B0604020202020204" pitchFamily="34" charset="0"/>
              </a:rPr>
              <a:t>nasa.gov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/ARTEMIS</a:t>
            </a:r>
          </a:p>
          <a:p>
            <a:pPr marL="457200" lvl="1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for more information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err="1">
                <a:latin typeface="Arial" panose="020B0604020202020204" pitchFamily="34" charset="0"/>
                <a:cs typeface="Arial" panose="020B0604020202020204" pitchFamily="34" charset="0"/>
              </a:rPr>
              <a:t>nasa.gov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/SOLVE</a:t>
            </a:r>
          </a:p>
          <a:p>
            <a:pPr marL="457200" lvl="1" indent="0" algn="l" defTabSz="914400" rtl="0" eaLnBrk="1" latinLnBrk="0" hangingPunct="1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challenges, prize competitions, and citizen science opportunities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err="1">
                <a:latin typeface="Arial" panose="020B0604020202020204" pitchFamily="34" charset="0"/>
                <a:cs typeface="Arial" panose="020B0604020202020204" pitchFamily="34" charset="0"/>
              </a:rPr>
              <a:t>nasa.gov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/STEM</a:t>
            </a:r>
          </a:p>
          <a:p>
            <a:pPr marL="457200" lvl="1" indent="0" algn="l" defTabSz="914400" rtl="0" eaLnBrk="1" latinLnBrk="0" hangingPunct="1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student activities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99FD74-BDB9-2044-9885-9FDEA518D6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3387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2">
          <p15:clr>
            <a:srgbClr val="FBAE40"/>
          </p15:clr>
        </p15:guide>
        <p15:guide id="2" pos="732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DC204B-5FDE-4E45-B58C-AFA0F09DE6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0312" y="5945295"/>
            <a:ext cx="5330688" cy="580848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AE00626-6F21-5145-B804-B78C9EF360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91300" y="1257301"/>
            <a:ext cx="5207036" cy="3511470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2ACB16-40D8-554B-8409-97C433A84C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F9C4D8F-5858-BA4E-8CEE-DC9AAB6740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91300" y="5171771"/>
            <a:ext cx="5207036" cy="58084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1316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2">
          <p15:clr>
            <a:srgbClr val="FBAE40"/>
          </p15:clr>
        </p15:guide>
        <p15:guide id="2" pos="732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and Content">
    <p:bg>
      <p:bgPr>
        <a:gradFill>
          <a:gsLst>
            <a:gs pos="61000">
              <a:schemeClr val="bg1"/>
            </a:gs>
            <a:gs pos="0">
              <a:schemeClr val="bg1">
                <a:lumMod val="75000"/>
                <a:lumOff val="25000"/>
              </a:schemeClr>
            </a:gs>
            <a:gs pos="100000">
              <a:schemeClr val="bg1">
                <a:lumMod val="75000"/>
                <a:lumOff val="25000"/>
              </a:schemeClr>
            </a:gs>
            <a:gs pos="8000">
              <a:schemeClr val="bg1">
                <a:lumMod val="85000"/>
                <a:lumOff val="15000"/>
              </a:schemeClr>
            </a:gs>
            <a:gs pos="92000">
              <a:schemeClr val="bg1">
                <a:lumMod val="85000"/>
                <a:lumOff val="15000"/>
              </a:schemeClr>
            </a:gs>
          </a:gsLst>
          <a:lin ang="17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F2B54D-B1BA-6640-A692-5E38E4A338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632857"/>
            <a:ext cx="31496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6881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D6F7E4-A12A-2D43-BC89-2079E1C1DE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0"/>
            <a:ext cx="6858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7EF660-2513-114C-86EF-077DE24B21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57200"/>
            <a:ext cx="881743" cy="81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5667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-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74D18E7-FB22-AE45-BE29-23FC8A7580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015F3A-B103-9D43-874F-AF0B11A38D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7705" y="338876"/>
            <a:ext cx="931059" cy="7723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30FFB1-95C8-154C-ABEB-94D84C66C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6A49B-6BBF-5A4E-8342-5A880A3A06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9344D7-BCFF-784E-8975-79A0932C5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97F5-C30D-294B-80FE-3CC63B165F97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A30E6-0B82-5D40-A654-76CD6D3E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401DC-1F81-E34D-82E3-959FF795F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6686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457201"/>
            <a:ext cx="10459328" cy="6749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073742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5AA1AA-4C27-7940-A5DF-2CDA513520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4514" y="457198"/>
            <a:ext cx="870286" cy="8001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7CD29A0-6FCA-BE40-90EB-FE88FBE34855}"/>
              </a:ext>
            </a:extLst>
          </p:cNvPr>
          <p:cNvSpPr/>
          <p:nvPr userDrawn="1"/>
        </p:nvSpPr>
        <p:spPr>
          <a:xfrm>
            <a:off x="0" y="1132497"/>
            <a:ext cx="10681397" cy="13716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D721189-90D6-D249-83DF-3B4E07BD3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07672"/>
            <a:ext cx="11277600" cy="441481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CF64255-F7DE-BE4C-A869-33F04944F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1"/>
            <a:ext cx="10459328" cy="6749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25185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C065FE-9FF9-0D4E-B9A8-3813CEDEB4C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C2F35B-3FE8-AA4B-BB39-4E8D1F1D4F2B}"/>
              </a:ext>
            </a:extLst>
          </p:cNvPr>
          <p:cNvSpPr/>
          <p:nvPr userDrawn="1"/>
        </p:nvSpPr>
        <p:spPr>
          <a:xfrm>
            <a:off x="0" y="1132497"/>
            <a:ext cx="10681397" cy="137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CC481D5-2D82-9C47-AD83-60A18EE67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07672"/>
            <a:ext cx="11277600" cy="44148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67DA4431-6300-2A4B-A883-F450605C9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1"/>
            <a:ext cx="10224197" cy="6749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4BBB4E-EFBA-A444-8089-B2D211DE84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3057" y="457200"/>
            <a:ext cx="881743" cy="81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2320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623DD1-85D8-AF46-BDBB-8207B809F6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8F6F581-0958-F240-BEE6-B304CC2E5E75}"/>
              </a:ext>
            </a:extLst>
          </p:cNvPr>
          <p:cNvSpPr/>
          <p:nvPr userDrawn="1"/>
        </p:nvSpPr>
        <p:spPr>
          <a:xfrm>
            <a:off x="0" y="2628900"/>
            <a:ext cx="12192000" cy="1600200"/>
          </a:xfrm>
          <a:prstGeom prst="rect">
            <a:avLst/>
          </a:prstGeom>
          <a:solidFill>
            <a:schemeClr val="tx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1A039FDB-039E-5D42-BC55-95891A20D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973731"/>
            <a:ext cx="10972800" cy="910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29B64F-1DF8-5146-8B84-0EEB2C1C57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57200"/>
            <a:ext cx="881743" cy="81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5324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B4E4D3-4108-7A4C-A89C-096F7B0C1B57}"/>
              </a:ext>
            </a:extLst>
          </p:cNvPr>
          <p:cNvSpPr/>
          <p:nvPr userDrawn="1"/>
        </p:nvSpPr>
        <p:spPr>
          <a:xfrm>
            <a:off x="0" y="2243138"/>
            <a:ext cx="12192000" cy="1600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D62E7828-364C-BA48-92F6-1BD8F8B92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87968"/>
            <a:ext cx="11277600" cy="910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88C5B7-F317-8C45-80AF-9794AFFF86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4514" y="457198"/>
            <a:ext cx="870286" cy="80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51877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20250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C065FE-9FF9-0D4E-B9A8-3813CEDEB4C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0898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B19F1BC-97A0-4041-9A10-9B232CBE1E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0E8994A2-D2AA-4A47-98EB-66D46DFF8A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96200" y="64389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DRAFT - NASA WILL PROVIDE FINAL SLIDES</a:t>
            </a:r>
          </a:p>
        </p:txBody>
      </p:sp>
    </p:spTree>
    <p:extLst>
      <p:ext uri="{BB962C8B-B14F-4D97-AF65-F5344CB8AC3E}">
        <p14:creationId xmlns:p14="http://schemas.microsoft.com/office/powerpoint/2010/main" val="41503473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A0EB3-F186-354B-9BFE-C379EC6AF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3CCBB0-51C3-2F48-8D70-04ECAB38F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97F5-C30D-294B-80FE-3CC63B165F97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078886-FFB1-4843-BF32-3DD3EB91F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2DA97E-A7FF-3A40-B2BF-19DE68288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10808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A5D8E-A19E-4D3A-BEB7-E35EC1E4EE90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C6DAD-868C-4601-8D66-F952D39C8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750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- Swoo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DCE7D43-9C45-F74B-ADC2-8A75B590AE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30FFB1-95C8-154C-ABEB-94D84C66C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6A49B-6BBF-5A4E-8342-5A880A3A06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9344D7-BCFF-784E-8975-79A0932C5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97F5-C30D-294B-80FE-3CC63B165F97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A30E6-0B82-5D40-A654-76CD6D3E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401DC-1F81-E34D-82E3-959FF795F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F90E324-EC4A-A541-B8D1-BDBE5CDEDE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7705" y="338876"/>
            <a:ext cx="931059" cy="77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6423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 -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74D18E7-FB22-AE45-BE29-23FC8A7580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015F3A-B103-9D43-874F-AF0B11A38D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7705" y="338876"/>
            <a:ext cx="931059" cy="7723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30FFB1-95C8-154C-ABEB-94D84C66C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6A49B-6BBF-5A4E-8342-5A880A3A06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9344D7-BCFF-784E-8975-79A0932C5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97F5-C30D-294B-80FE-3CC63B165F97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A30E6-0B82-5D40-A654-76CD6D3E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401DC-1F81-E34D-82E3-959FF795F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9653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ck Background SLS Slide Master Oct 2015 Colo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5932626-5779-7A4F-9E4C-304D11817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5715"/>
            <a:ext cx="11180086" cy="743643"/>
          </a:xfrm>
          <a:prstGeom prst="rect">
            <a:avLst/>
          </a:prstGeom>
        </p:spPr>
        <p:txBody>
          <a:bodyPr lIns="182880" bIns="0" anchor="ctr" anchorCtr="0"/>
          <a:lstStyle>
            <a:lvl1pPr marL="230188" indent="0">
              <a:tabLst/>
              <a:defRPr sz="3200" b="0" i="0" cap="all" spc="200" baseline="0"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502969" y="6649848"/>
            <a:ext cx="1689033" cy="1901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r" defTabSz="6857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rPr>
              <a:t>Page </a:t>
            </a:r>
            <a:fld id="{ECB00B25-817B-49D3-800D-ED5A8EAE58EC}" type="slidenum">
              <a:rPr kumimoji="0" lang="en-US" sz="1333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rPr>
              <a:pPr marL="0" marR="0" lvl="0" indent="0" algn="r" defTabSz="68578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409738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B19F1BC-97A0-4041-9A10-9B232CBE1E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429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0AD2AD57-EFD9-9844-B04E-7668E36C94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6978" y="3833559"/>
            <a:ext cx="11414021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2ECF5E8D-7C15-2848-934A-60419A0BA9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4252" y="4586920"/>
            <a:ext cx="11430887" cy="185198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034747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DE28078-ABEC-3044-BB88-932FD43081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1748"/>
            <a:ext cx="8104188" cy="6869748"/>
          </a:xfrm>
          <a:custGeom>
            <a:avLst/>
            <a:gdLst>
              <a:gd name="connsiteX0" fmla="*/ 0 w 8104188"/>
              <a:gd name="connsiteY0" fmla="*/ 0 h 6859588"/>
              <a:gd name="connsiteX1" fmla="*/ 8104188 w 8104188"/>
              <a:gd name="connsiteY1" fmla="*/ 0 h 6859588"/>
              <a:gd name="connsiteX2" fmla="*/ 8104188 w 8104188"/>
              <a:gd name="connsiteY2" fmla="*/ 6859588 h 6859588"/>
              <a:gd name="connsiteX3" fmla="*/ 0 w 8104188"/>
              <a:gd name="connsiteY3" fmla="*/ 6859588 h 6859588"/>
              <a:gd name="connsiteX4" fmla="*/ 0 w 8104188"/>
              <a:gd name="connsiteY4" fmla="*/ 0 h 6859588"/>
              <a:gd name="connsiteX0" fmla="*/ 0 w 8104188"/>
              <a:gd name="connsiteY0" fmla="*/ 10160 h 6869748"/>
              <a:gd name="connsiteX1" fmla="*/ 4141788 w 8104188"/>
              <a:gd name="connsiteY1" fmla="*/ 0 h 6869748"/>
              <a:gd name="connsiteX2" fmla="*/ 8104188 w 8104188"/>
              <a:gd name="connsiteY2" fmla="*/ 6869748 h 6869748"/>
              <a:gd name="connsiteX3" fmla="*/ 0 w 8104188"/>
              <a:gd name="connsiteY3" fmla="*/ 6869748 h 6869748"/>
              <a:gd name="connsiteX4" fmla="*/ 0 w 8104188"/>
              <a:gd name="connsiteY4" fmla="*/ 10160 h 6869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4188" h="6869748">
                <a:moveTo>
                  <a:pt x="0" y="10160"/>
                </a:moveTo>
                <a:lnTo>
                  <a:pt x="4141788" y="0"/>
                </a:lnTo>
                <a:lnTo>
                  <a:pt x="8104188" y="6869748"/>
                </a:lnTo>
                <a:lnTo>
                  <a:pt x="0" y="6869748"/>
                </a:lnTo>
                <a:lnTo>
                  <a:pt x="0" y="1016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7A50B370-EE13-DC4B-AA6E-A769CA4A056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1" y="1257300"/>
            <a:ext cx="5715000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AE4C23DF-C556-3C4D-902C-AE2ECBA3DB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05749" y="2086375"/>
            <a:ext cx="5005251" cy="1342626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457200" marR="0" lvl="1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91392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B19F1BC-97A0-4041-9A10-9B232CBE1E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48EBD555-90C7-F045-B0C1-05BF9EACEB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62500" y="1257300"/>
            <a:ext cx="5330686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3142AF8E-BB4D-C04C-BD43-C7F3D70F84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59773" y="2010660"/>
            <a:ext cx="5338563" cy="2809533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04596C55-232C-3746-A08E-3F940F3903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72437" y="5119020"/>
            <a:ext cx="5338563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95951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C2B6350-9C1A-334D-833F-088612B360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8000" y="2819400"/>
            <a:ext cx="10972800" cy="19304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4800" b="1" i="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cap="all" baseline="0"/>
              <a:t>PRESENTATION TITLE</a:t>
            </a:r>
            <a:endParaRPr lang="en-US"/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B971F3-316A-1C4E-BEF6-F4794C8FAC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381000"/>
            <a:ext cx="2184400" cy="2960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5FF922A-CD05-4049-9C4F-0196352CE020}"/>
              </a:ext>
            </a:extLst>
          </p:cNvPr>
          <p:cNvSpPr txBox="1"/>
          <p:nvPr/>
        </p:nvSpPr>
        <p:spPr>
          <a:xfrm>
            <a:off x="508000" y="5867401"/>
            <a:ext cx="11074400" cy="60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7" b="0" i="0" u="none" strike="noStrike" kern="120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+mj-lt"/>
                <a:ea typeface="+mn-ea"/>
                <a:cs typeface="+mn-cs"/>
              </a:rPr>
              <a:t>PROPRIETARY DATA. This document includes data that shall not be disclosed outside the government and shall not be duplicated, used, or disclosed—in whole or in part— beyond its purpose. </a:t>
            </a:r>
          </a:p>
          <a:p>
            <a:endParaRPr lang="en-US" sz="667" b="0" i="0" u="none" strike="noStrike" kern="1200">
              <a:solidFill>
                <a:schemeClr val="tx2">
                  <a:lumMod val="50000"/>
                  <a:lumOff val="50000"/>
                </a:schemeClr>
              </a:solidFill>
              <a:effectLst/>
              <a:latin typeface="+mj-lt"/>
              <a:ea typeface="+mn-ea"/>
              <a:cs typeface="+mn-cs"/>
            </a:endParaRPr>
          </a:p>
          <a:p>
            <a:r>
              <a:rPr lang="en-US" sz="667" b="0" i="0" u="none" strike="noStrike" kern="120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+mj-lt"/>
                <a:ea typeface="+mn-ea"/>
                <a:cs typeface="+mn-cs"/>
              </a:rPr>
              <a:t>U.S. EXPORT CONTROLLED. This document contains technical data covered by the U.S. Munitions List (USML). Pursuant to the International Traffic in Arms Regulations (ITAR), 22 CFR Parts 120-130, the approval of the Directorate of Defense Trade Controls, U.S. Department of State, must be obtained prior to: (</a:t>
            </a:r>
            <a:r>
              <a:rPr lang="en-US" sz="667" b="0" i="0" u="none" strike="noStrike" kern="120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+mj-lt"/>
                <a:ea typeface="+mn-ea"/>
                <a:cs typeface="+mn-cs"/>
              </a:rPr>
              <a:t>i</a:t>
            </a:r>
            <a:r>
              <a:rPr lang="en-US" sz="667" b="0" i="0" u="none" strike="noStrike" kern="120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+mj-lt"/>
                <a:ea typeface="+mn-ea"/>
                <a:cs typeface="+mn-cs"/>
              </a:rPr>
              <a:t>) sending or taking these data out of the United States in any manner, except by mere travel outside of the United States by a persons whose personal knowledge includes these data; (ii) disclosing (including oral or visual disclosure) or transferring in the United States these data to an embassy, any agency or subdivision of a foreign government; or (iii) disclosing (including oral or visual disclosure) or transferring these data to a foreign person, whether in the United States or abroad.</a:t>
            </a:r>
            <a:endParaRPr lang="en-US" sz="667" b="0" i="0">
              <a:solidFill>
                <a:schemeClr val="tx2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61C376-50AC-C949-BBCE-CF344683A6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000" y="2514600"/>
            <a:ext cx="3048000" cy="50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67">
                <a:latin typeface="+mj-lt"/>
              </a:defRPr>
            </a:lvl1pPr>
          </a:lstStyle>
          <a:p>
            <a:pPr lvl="0"/>
            <a:r>
              <a:rPr lang="en-US"/>
              <a:t>Month/Day/Year</a:t>
            </a:r>
          </a:p>
        </p:txBody>
      </p:sp>
    </p:spTree>
    <p:extLst>
      <p:ext uri="{BB962C8B-B14F-4D97-AF65-F5344CB8AC3E}">
        <p14:creationId xmlns:p14="http://schemas.microsoft.com/office/powerpoint/2010/main" val="237093766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D-DIN" panose="020B0504030202030204" pitchFamily="34" charset="0"/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143000"/>
            <a:ext cx="10972800" cy="4953000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82709" indent="-237061"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609600" y="685800"/>
            <a:ext cx="10972800" cy="304800"/>
          </a:xfrm>
        </p:spPr>
        <p:txBody>
          <a:bodyPr>
            <a:normAutofit/>
          </a:bodyPr>
          <a:lstStyle>
            <a:lvl1pPr marL="0" indent="0">
              <a:buNone/>
              <a:defRPr sz="2133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an optional subtitle</a:t>
            </a:r>
          </a:p>
        </p:txBody>
      </p:sp>
    </p:spTree>
    <p:extLst>
      <p:ext uri="{BB962C8B-B14F-4D97-AF65-F5344CB8AC3E}">
        <p14:creationId xmlns:p14="http://schemas.microsoft.com/office/powerpoint/2010/main" val="49516704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 Paragraph 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D-DIN" panose="020B0504030202030204" pitchFamily="34" charset="0"/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143000"/>
            <a:ext cx="10972800" cy="4953000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82709" indent="-237061"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14182893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ajor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508000" y="2717800"/>
            <a:ext cx="11074400" cy="1449387"/>
          </a:xfrm>
          <a:solidFill>
            <a:schemeClr val="bg1">
              <a:alpha val="79000"/>
            </a:schemeClr>
          </a:solidFill>
        </p:spPr>
        <p:txBody>
          <a:bodyPr rIns="137160" anchor="ctr">
            <a:noAutofit/>
          </a:bodyPr>
          <a:lstStyle>
            <a:lvl1pPr marL="0" indent="0" algn="l">
              <a:buNone/>
              <a:defRPr sz="4267" b="1" i="0" baseline="0">
                <a:solidFill>
                  <a:schemeClr val="tx1"/>
                </a:solidFill>
                <a:latin typeface="D-DIN" panose="020B0504030202030204" pitchFamily="34" charset="0"/>
                <a:cs typeface="Arial" panose="020B0604020202020204" pitchFamily="34" charset="0"/>
              </a:defRPr>
            </a:lvl1pPr>
            <a:lvl2pPr>
              <a:defRPr sz="4267">
                <a:solidFill>
                  <a:schemeClr val="tx1"/>
                </a:solidFill>
              </a:defRPr>
            </a:lvl2pPr>
            <a:lvl3pPr>
              <a:defRPr sz="4267">
                <a:solidFill>
                  <a:schemeClr val="tx1"/>
                </a:solidFill>
              </a:defRPr>
            </a:lvl3pPr>
            <a:lvl4pPr>
              <a:defRPr sz="4267">
                <a:solidFill>
                  <a:schemeClr val="tx1"/>
                </a:solidFill>
              </a:defRPr>
            </a:lvl4pPr>
            <a:lvl5pPr>
              <a:defRPr sz="42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SECTION DIVIDER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17E983-9EAC-344E-BD55-03087E4DD3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6375401"/>
            <a:ext cx="473864" cy="19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98082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Mar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D-DIN" panose="020B0504030202030204" pitchFamily="34" charset="0"/>
              </a:defRPr>
            </a:lvl1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73990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3B72302-375E-234C-A570-959FCDA83C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9E59E8-1875-B141-9FDB-1641CDE39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97F5-C30D-294B-80FE-3CC63B165F97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2D66B3-E2E9-3F46-B8EA-87CDA0E4E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421A84-9834-FF4B-BBAF-34F4F9586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76860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ote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675474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845501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and Content">
    <p:bg>
      <p:bgPr>
        <a:gradFill>
          <a:gsLst>
            <a:gs pos="61000">
              <a:schemeClr val="bg1"/>
            </a:gs>
            <a:gs pos="0">
              <a:schemeClr val="bg1">
                <a:lumMod val="75000"/>
                <a:lumOff val="25000"/>
              </a:schemeClr>
            </a:gs>
            <a:gs pos="100000">
              <a:schemeClr val="bg1">
                <a:lumMod val="75000"/>
                <a:lumOff val="25000"/>
              </a:schemeClr>
            </a:gs>
            <a:gs pos="8000">
              <a:schemeClr val="bg1">
                <a:lumMod val="85000"/>
                <a:lumOff val="15000"/>
              </a:schemeClr>
            </a:gs>
            <a:gs pos="92000">
              <a:schemeClr val="bg1">
                <a:lumMod val="85000"/>
                <a:lumOff val="15000"/>
              </a:schemeClr>
            </a:gs>
          </a:gsLst>
          <a:lin ang="17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F2B54D-B1BA-6640-A692-5E38E4A338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632857"/>
            <a:ext cx="31496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1273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D6F7E4-A12A-2D43-BC89-2079E1C1DE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9262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07672"/>
            <a:ext cx="11277600" cy="44148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D2E2886B-5EE6-4CED-A664-B35EFFA75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2876"/>
            <a:ext cx="10459328" cy="6749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B7AFF1CE-94BA-FBDA-15A5-D30FCA87AC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7766" y="125198"/>
            <a:ext cx="2026721" cy="104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7366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D721189-90D6-D249-83DF-3B4E07BD3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07672"/>
            <a:ext cx="11277600" cy="44148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CF64255-F7DE-BE4C-A869-33F04944F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2876"/>
            <a:ext cx="10459328" cy="6749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A14BE08A-2040-760F-139E-C09460F3C0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7766" y="125198"/>
            <a:ext cx="2026721" cy="104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22424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C065FE-9FF9-0D4E-B9A8-3813CEDEB4C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C2F35B-3FE8-AA4B-BB39-4E8D1F1D4F2B}"/>
              </a:ext>
            </a:extLst>
          </p:cNvPr>
          <p:cNvSpPr/>
          <p:nvPr userDrawn="1"/>
        </p:nvSpPr>
        <p:spPr>
          <a:xfrm>
            <a:off x="0" y="818172"/>
            <a:ext cx="10681397" cy="137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CC481D5-2D82-9C47-AD83-60A18EE67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07672"/>
            <a:ext cx="11277600" cy="441481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67DA4431-6300-2A4B-A883-F450605C9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2876"/>
            <a:ext cx="10224197" cy="6749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4BBB4E-EFBA-A444-8089-B2D211DE84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2582" y="133350"/>
            <a:ext cx="881743" cy="81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61926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623DD1-85D8-AF46-BDBB-8207B809F6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8F6F581-0958-F240-BEE6-B304CC2E5E75}"/>
              </a:ext>
            </a:extLst>
          </p:cNvPr>
          <p:cNvSpPr/>
          <p:nvPr userDrawn="1"/>
        </p:nvSpPr>
        <p:spPr>
          <a:xfrm>
            <a:off x="0" y="2628900"/>
            <a:ext cx="12192000" cy="1600200"/>
          </a:xfrm>
          <a:prstGeom prst="rect">
            <a:avLst/>
          </a:prstGeom>
          <a:solidFill>
            <a:schemeClr val="tx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1A039FDB-039E-5D42-BC55-95891A20D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973731"/>
            <a:ext cx="10972800" cy="910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29B64F-1DF8-5146-8B84-0EEB2C1C57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57200"/>
            <a:ext cx="881743" cy="81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1559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B4E4D3-4108-7A4C-A89C-096F7B0C1B57}"/>
              </a:ext>
            </a:extLst>
          </p:cNvPr>
          <p:cNvSpPr/>
          <p:nvPr userDrawn="1"/>
        </p:nvSpPr>
        <p:spPr>
          <a:xfrm>
            <a:off x="0" y="2243138"/>
            <a:ext cx="12192000" cy="1600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D62E7828-364C-BA48-92F6-1BD8F8B92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87968"/>
            <a:ext cx="11277600" cy="910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4351557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827E313-3DA8-8C46-8AD9-F5ECBC5ACB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9E59E8-1875-B141-9FDB-1641CDE39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5178707-5B60-4A18-9F6E-FD63FD5DF5E5}" type="datetime1">
              <a:rPr lang="en-US" smtClean="0"/>
              <a:t>3/14/2023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2D66B3-E2E9-3F46-B8EA-87CDA0E4E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421A84-9834-FF4B-BBAF-34F4F9586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AA21668-7E2D-D34B-8F28-D8590BEFEB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36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C1E86-7A73-5B47-893D-57C07E3F2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21C57-5C13-7442-8B9B-C435902332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C8F913-E8D8-7A43-B5CA-55E34B8BDE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1C65B3-D09A-7C49-90AF-3732B38B5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97F5-C30D-294B-80FE-3CC63B165F97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428249-EB91-B84C-A7A8-BF47D24C9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84B752-72EA-CB43-88DF-11D337EE6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27325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F1B73D03-4A17-21D9-FEEE-B8362DA19C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7766" y="125198"/>
            <a:ext cx="2026721" cy="104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93872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 -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84F4100-54F3-0E4B-827A-1261A60D5AC9}"/>
              </a:ext>
            </a:extLst>
          </p:cNvPr>
          <p:cNvSpPr txBox="1"/>
          <p:nvPr userDrawn="1"/>
        </p:nvSpPr>
        <p:spPr>
          <a:xfrm>
            <a:off x="11945815" y="25673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203E2C14-1699-0949-D546-FCAB745C43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7766" y="125198"/>
            <a:ext cx="2026721" cy="104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65654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A8390C1-1A91-594A-A601-EF8E70E7D0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434EC98-FE8C-E948-91F4-554CACE051BA}"/>
              </a:ext>
            </a:extLst>
          </p:cNvPr>
          <p:cNvSpPr txBox="1"/>
          <p:nvPr userDrawn="1"/>
        </p:nvSpPr>
        <p:spPr>
          <a:xfrm>
            <a:off x="807260" y="651204"/>
            <a:ext cx="52887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Aeronautics and Space Administration</a:t>
            </a:r>
            <a:endParaRPr 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82BEF3E-A946-9A46-B686-BDA48FF1DB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7705" y="338876"/>
            <a:ext cx="931059" cy="7723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3E0EB3-2DBC-0F40-98D0-6652C60A2C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7260" y="2346960"/>
            <a:ext cx="7676340" cy="1274762"/>
          </a:xfrm>
        </p:spPr>
        <p:txBody>
          <a:bodyPr anchor="t">
            <a:noAutofit/>
          </a:bodyPr>
          <a:lstStyle>
            <a:lvl1pPr algn="l">
              <a:defRPr sz="47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C9FCCA-7E9F-8345-AE4B-8A1649D460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7260" y="3769360"/>
            <a:ext cx="7676340" cy="1488440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CEA98A-6763-E14A-83EC-293F9BF56540}"/>
              </a:ext>
            </a:extLst>
          </p:cNvPr>
          <p:cNvSpPr txBox="1"/>
          <p:nvPr userDrawn="1"/>
        </p:nvSpPr>
        <p:spPr>
          <a:xfrm>
            <a:off x="10363913" y="6452046"/>
            <a:ext cx="15341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www.nasa.gov</a:t>
            </a:r>
            <a:endParaRPr 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F59C2EB3-E198-FD49-8F89-87A452375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D9B83BAB-DC43-CD4D-96EE-48E7DC07F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85816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590E6-0AC2-EE58-651F-4F48B391F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CA6D1-F0E0-30C6-F981-77D75A327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47A505-E524-8076-8212-DB88A435E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805C19-2F34-E55E-53C5-3AC6637ED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D6B99-E657-EF45-B5DF-A8B46F6C8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41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B19F1BC-97A0-4041-9A10-9B232CBE1E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48EBD555-90C7-F045-B0C1-05BF9EACEB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62500" y="1257300"/>
            <a:ext cx="5330686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3142AF8E-BB4D-C04C-BD43-C7F3D70F84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59773" y="2010660"/>
            <a:ext cx="5338563" cy="2809533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04596C55-232C-3746-A08E-3F940F3903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72437" y="5119020"/>
            <a:ext cx="5338563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643429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F5C86D-269B-B94D-BA41-4083A7AA54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9" y="0"/>
            <a:ext cx="12192000" cy="6858001"/>
          </a:xfrm>
          <a:prstGeom prst="rect">
            <a:avLst/>
          </a:prstGeom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D8568744-4A84-6C40-9F90-AFAC3EDA0E00}"/>
              </a:ext>
            </a:extLst>
          </p:cNvPr>
          <p:cNvSpPr/>
          <p:nvPr userDrawn="1"/>
        </p:nvSpPr>
        <p:spPr>
          <a:xfrm>
            <a:off x="-60" y="-1294"/>
            <a:ext cx="8103846" cy="6868172"/>
          </a:xfrm>
          <a:custGeom>
            <a:avLst/>
            <a:gdLst>
              <a:gd name="connsiteX0" fmla="*/ 0 w 8516938"/>
              <a:gd name="connsiteY0" fmla="*/ 0 h 6858000"/>
              <a:gd name="connsiteX1" fmla="*/ 8516938 w 8516938"/>
              <a:gd name="connsiteY1" fmla="*/ 0 h 6858000"/>
              <a:gd name="connsiteX2" fmla="*/ 8516938 w 8516938"/>
              <a:gd name="connsiteY2" fmla="*/ 6858000 h 6858000"/>
              <a:gd name="connsiteX3" fmla="*/ 0 w 8516938"/>
              <a:gd name="connsiteY3" fmla="*/ 6858000 h 6858000"/>
              <a:gd name="connsiteX4" fmla="*/ 0 w 8516938"/>
              <a:gd name="connsiteY4" fmla="*/ 0 h 6858000"/>
              <a:gd name="connsiteX0" fmla="*/ 0 w 8516938"/>
              <a:gd name="connsiteY0" fmla="*/ 0 h 6858000"/>
              <a:gd name="connsiteX1" fmla="*/ 4832705 w 8516938"/>
              <a:gd name="connsiteY1" fmla="*/ 0 h 6858000"/>
              <a:gd name="connsiteX2" fmla="*/ 8516938 w 8516938"/>
              <a:gd name="connsiteY2" fmla="*/ 6858000 h 6858000"/>
              <a:gd name="connsiteX3" fmla="*/ 0 w 8516938"/>
              <a:gd name="connsiteY3" fmla="*/ 6858000 h 6858000"/>
              <a:gd name="connsiteX4" fmla="*/ 0 w 8516938"/>
              <a:gd name="connsiteY4" fmla="*/ 0 h 6858000"/>
              <a:gd name="connsiteX0" fmla="*/ 0 w 8516938"/>
              <a:gd name="connsiteY0" fmla="*/ 0 h 6858000"/>
              <a:gd name="connsiteX1" fmla="*/ 4486476 w 8516938"/>
              <a:gd name="connsiteY1" fmla="*/ 17755 h 6858000"/>
              <a:gd name="connsiteX2" fmla="*/ 8516938 w 8516938"/>
              <a:gd name="connsiteY2" fmla="*/ 6858000 h 6858000"/>
              <a:gd name="connsiteX3" fmla="*/ 0 w 8516938"/>
              <a:gd name="connsiteY3" fmla="*/ 6858000 h 6858000"/>
              <a:gd name="connsiteX4" fmla="*/ 0 w 8516938"/>
              <a:gd name="connsiteY4" fmla="*/ 0 h 6858000"/>
              <a:gd name="connsiteX0" fmla="*/ 0 w 8516938"/>
              <a:gd name="connsiteY0" fmla="*/ 17756 h 6875756"/>
              <a:gd name="connsiteX1" fmla="*/ 4566375 w 8516938"/>
              <a:gd name="connsiteY1" fmla="*/ 0 h 6875756"/>
              <a:gd name="connsiteX2" fmla="*/ 8516938 w 8516938"/>
              <a:gd name="connsiteY2" fmla="*/ 6875756 h 6875756"/>
              <a:gd name="connsiteX3" fmla="*/ 0 w 8516938"/>
              <a:gd name="connsiteY3" fmla="*/ 6875756 h 6875756"/>
              <a:gd name="connsiteX4" fmla="*/ 0 w 8516938"/>
              <a:gd name="connsiteY4" fmla="*/ 17756 h 6875756"/>
              <a:gd name="connsiteX0" fmla="*/ 3175 w 8516938"/>
              <a:gd name="connsiteY0" fmla="*/ 5056 h 6875756"/>
              <a:gd name="connsiteX1" fmla="*/ 4566375 w 8516938"/>
              <a:gd name="connsiteY1" fmla="*/ 0 h 6875756"/>
              <a:gd name="connsiteX2" fmla="*/ 8516938 w 8516938"/>
              <a:gd name="connsiteY2" fmla="*/ 6875756 h 6875756"/>
              <a:gd name="connsiteX3" fmla="*/ 0 w 8516938"/>
              <a:gd name="connsiteY3" fmla="*/ 6875756 h 6875756"/>
              <a:gd name="connsiteX4" fmla="*/ 3175 w 8516938"/>
              <a:gd name="connsiteY4" fmla="*/ 5056 h 6875756"/>
              <a:gd name="connsiteX0" fmla="*/ 2 w 8513765"/>
              <a:gd name="connsiteY0" fmla="*/ 5056 h 6878931"/>
              <a:gd name="connsiteX1" fmla="*/ 4563202 w 8513765"/>
              <a:gd name="connsiteY1" fmla="*/ 0 h 6878931"/>
              <a:gd name="connsiteX2" fmla="*/ 8513765 w 8513765"/>
              <a:gd name="connsiteY2" fmla="*/ 6875756 h 6878931"/>
              <a:gd name="connsiteX3" fmla="*/ 622302 w 8513765"/>
              <a:gd name="connsiteY3" fmla="*/ 6878931 h 6878931"/>
              <a:gd name="connsiteX4" fmla="*/ 2 w 8513765"/>
              <a:gd name="connsiteY4" fmla="*/ 5056 h 6878931"/>
              <a:gd name="connsiteX0" fmla="*/ 2 w 8513765"/>
              <a:gd name="connsiteY0" fmla="*/ 5056 h 6875756"/>
              <a:gd name="connsiteX1" fmla="*/ 4563202 w 8513765"/>
              <a:gd name="connsiteY1" fmla="*/ 0 h 6875756"/>
              <a:gd name="connsiteX2" fmla="*/ 8513765 w 8513765"/>
              <a:gd name="connsiteY2" fmla="*/ 6875756 h 6875756"/>
              <a:gd name="connsiteX3" fmla="*/ 419102 w 8513765"/>
              <a:gd name="connsiteY3" fmla="*/ 6863056 h 6875756"/>
              <a:gd name="connsiteX4" fmla="*/ 2 w 8513765"/>
              <a:gd name="connsiteY4" fmla="*/ 5056 h 6875756"/>
              <a:gd name="connsiteX0" fmla="*/ 30 w 8120093"/>
              <a:gd name="connsiteY0" fmla="*/ 0 h 6880225"/>
              <a:gd name="connsiteX1" fmla="*/ 4169530 w 8120093"/>
              <a:gd name="connsiteY1" fmla="*/ 4469 h 6880225"/>
              <a:gd name="connsiteX2" fmla="*/ 8120093 w 8120093"/>
              <a:gd name="connsiteY2" fmla="*/ 6880225 h 6880225"/>
              <a:gd name="connsiteX3" fmla="*/ 25430 w 8120093"/>
              <a:gd name="connsiteY3" fmla="*/ 6867525 h 6880225"/>
              <a:gd name="connsiteX4" fmla="*/ 30 w 8120093"/>
              <a:gd name="connsiteY4" fmla="*/ 0 h 6880225"/>
              <a:gd name="connsiteX0" fmla="*/ 260350 w 8094663"/>
              <a:gd name="connsiteY0" fmla="*/ 11406 h 6875756"/>
              <a:gd name="connsiteX1" fmla="*/ 4144100 w 8094663"/>
              <a:gd name="connsiteY1" fmla="*/ 0 h 6875756"/>
              <a:gd name="connsiteX2" fmla="*/ 8094663 w 8094663"/>
              <a:gd name="connsiteY2" fmla="*/ 6875756 h 6875756"/>
              <a:gd name="connsiteX3" fmla="*/ 0 w 8094663"/>
              <a:gd name="connsiteY3" fmla="*/ 6863056 h 6875756"/>
              <a:gd name="connsiteX4" fmla="*/ 260350 w 8094663"/>
              <a:gd name="connsiteY4" fmla="*/ 11406 h 6875756"/>
              <a:gd name="connsiteX0" fmla="*/ 305 w 8094968"/>
              <a:gd name="connsiteY0" fmla="*/ 0 h 6877050"/>
              <a:gd name="connsiteX1" fmla="*/ 4144405 w 8094968"/>
              <a:gd name="connsiteY1" fmla="*/ 1294 h 6877050"/>
              <a:gd name="connsiteX2" fmla="*/ 8094968 w 8094968"/>
              <a:gd name="connsiteY2" fmla="*/ 6877050 h 6877050"/>
              <a:gd name="connsiteX3" fmla="*/ 305 w 8094968"/>
              <a:gd name="connsiteY3" fmla="*/ 6864350 h 6877050"/>
              <a:gd name="connsiteX4" fmla="*/ 305 w 8094968"/>
              <a:gd name="connsiteY4" fmla="*/ 0 h 6877050"/>
              <a:gd name="connsiteX0" fmla="*/ 305 w 8103846"/>
              <a:gd name="connsiteY0" fmla="*/ 0 h 6868172"/>
              <a:gd name="connsiteX1" fmla="*/ 4144405 w 8103846"/>
              <a:gd name="connsiteY1" fmla="*/ 1294 h 6868172"/>
              <a:gd name="connsiteX2" fmla="*/ 8103846 w 8103846"/>
              <a:gd name="connsiteY2" fmla="*/ 6868172 h 6868172"/>
              <a:gd name="connsiteX3" fmla="*/ 305 w 8103846"/>
              <a:gd name="connsiteY3" fmla="*/ 6864350 h 6868172"/>
              <a:gd name="connsiteX4" fmla="*/ 305 w 8103846"/>
              <a:gd name="connsiteY4" fmla="*/ 0 h 686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3846" h="6868172">
                <a:moveTo>
                  <a:pt x="305" y="0"/>
                </a:moveTo>
                <a:lnTo>
                  <a:pt x="4144405" y="1294"/>
                </a:lnTo>
                <a:lnTo>
                  <a:pt x="8103846" y="6868172"/>
                </a:lnTo>
                <a:lnTo>
                  <a:pt x="305" y="6864350"/>
                </a:lnTo>
                <a:cubicBezTo>
                  <a:pt x="1363" y="4574117"/>
                  <a:pt x="-753" y="2290233"/>
                  <a:pt x="305" y="0"/>
                </a:cubicBez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8F42531A-881A-CD4E-89A0-31794EDF12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85454" y="3860340"/>
            <a:ext cx="3710546" cy="87530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0E9CD00-40D3-3149-87C8-2CE581F8063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65" y="2163864"/>
            <a:ext cx="11887200" cy="16964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CE8031-DEE2-A44C-8817-F0DE249EAA4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650" y="200025"/>
            <a:ext cx="1084086" cy="10103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EC1C52-7916-6D41-B7F9-A1BB1EDC94B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0516" y="381001"/>
            <a:ext cx="782109" cy="649752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642FDAF8-B649-1C47-BA89-D378108955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0833" y="390832"/>
            <a:ext cx="3500120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fld id="{3C5F761E-A033-894E-A6EA-51CD6AA715D8}" type="datetime4">
              <a:rPr lang="en-US" smtClean="0"/>
              <a:t>September 21, 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12452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5520E77-10AA-6143-8BB5-C07B00DAAF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" y="5143500"/>
            <a:ext cx="12191702" cy="1714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5456CC-ECD5-B041-9F86-C2F963E42B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522" y="5171458"/>
            <a:ext cx="10509813" cy="1499904"/>
          </a:xfrm>
          <a:prstGeom prst="rect">
            <a:avLst/>
          </a:prstGeom>
        </p:spPr>
      </p:pic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D9DBE72-C4A2-C241-88FD-F87AC126D4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3084" y="468575"/>
            <a:ext cx="9378616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83CAD81-ECEE-AD42-923E-9F216AD874F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0358" y="1257300"/>
            <a:ext cx="11400642" cy="3549831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4A2608-84D0-8748-9EEA-24A702D787F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0726914" y="6451964"/>
            <a:ext cx="1084086" cy="219074"/>
          </a:xfrm>
          <a:prstGeom prst="rect">
            <a:avLst/>
          </a:prstGeom>
        </p:spPr>
        <p:txBody>
          <a:bodyPr/>
          <a:lstStyle/>
          <a:p>
            <a:fld id="{1DD30A3A-C24B-994C-902B-29D76E6E86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3037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D9DBE72-C4A2-C241-88FD-F87AC126D4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3084" y="468575"/>
            <a:ext cx="9378616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83CAD81-ECEE-AD42-923E-9F216AD874F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1000" y="1257300"/>
            <a:ext cx="11430000" cy="5194664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457200" marR="0" lvl="1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4A2608-84D0-8748-9EEA-24A702D787F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0726914" y="6451964"/>
            <a:ext cx="1084086" cy="219074"/>
          </a:xfrm>
          <a:prstGeom prst="rect">
            <a:avLst/>
          </a:prstGeom>
        </p:spPr>
        <p:txBody>
          <a:bodyPr/>
          <a:lstStyle/>
          <a:p>
            <a:fld id="{1DD30A3A-C24B-994C-902B-29D76E6E86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3990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17609FFF-4277-9748-8A93-211B4E0660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61252" y="1270552"/>
            <a:ext cx="8749748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BF4EA52C-0671-E847-92E6-C7F9347D8E7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27376" y="2049195"/>
            <a:ext cx="8083624" cy="1487913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71D3077F-BD06-EF4C-BAE1-B597665149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3834072"/>
            <a:ext cx="5715000" cy="260482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F55F58B5-3609-F544-80EE-4265144A5E9C}"/>
              </a:ext>
            </a:extLst>
          </p:cNvPr>
          <p:cNvSpPr/>
          <p:nvPr userDrawn="1"/>
        </p:nvSpPr>
        <p:spPr>
          <a:xfrm>
            <a:off x="-8054" y="0"/>
            <a:ext cx="5062654" cy="6879273"/>
          </a:xfrm>
          <a:custGeom>
            <a:avLst/>
            <a:gdLst>
              <a:gd name="connsiteX0" fmla="*/ 0 w 5062654"/>
              <a:gd name="connsiteY0" fmla="*/ 0 h 6879273"/>
              <a:gd name="connsiteX1" fmla="*/ 5062654 w 5062654"/>
              <a:gd name="connsiteY1" fmla="*/ 0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2520176 w 5062654"/>
              <a:gd name="connsiteY1" fmla="*/ 0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2252546 w 5062654"/>
              <a:gd name="connsiteY1" fmla="*/ 11152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1115122 w 5062654"/>
              <a:gd name="connsiteY1" fmla="*/ 1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691376 w 5062654"/>
              <a:gd name="connsiteY1" fmla="*/ 1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1126274 w 5062654"/>
              <a:gd name="connsiteY1" fmla="*/ 11153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  <a:gd name="connsiteX0" fmla="*/ 0 w 5062654"/>
              <a:gd name="connsiteY0" fmla="*/ 0 h 6879273"/>
              <a:gd name="connsiteX1" fmla="*/ 1115123 w 5062654"/>
              <a:gd name="connsiteY1" fmla="*/ 1 h 6879273"/>
              <a:gd name="connsiteX2" fmla="*/ 5062654 w 5062654"/>
              <a:gd name="connsiteY2" fmla="*/ 6879273 h 6879273"/>
              <a:gd name="connsiteX3" fmla="*/ 0 w 5062654"/>
              <a:gd name="connsiteY3" fmla="*/ 6879273 h 6879273"/>
              <a:gd name="connsiteX4" fmla="*/ 0 w 5062654"/>
              <a:gd name="connsiteY4" fmla="*/ 0 h 6879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62654" h="6879273">
                <a:moveTo>
                  <a:pt x="0" y="0"/>
                </a:moveTo>
                <a:lnTo>
                  <a:pt x="1115123" y="1"/>
                </a:lnTo>
                <a:lnTo>
                  <a:pt x="5062654" y="6879273"/>
                </a:lnTo>
                <a:lnTo>
                  <a:pt x="0" y="687927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6826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0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3196C9-1E99-AE4A-AE61-FD4EBB6241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" y="0"/>
            <a:ext cx="12191702" cy="1714500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B94BF49-012B-3A4D-8401-D3C0B014A5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6979" y="465126"/>
            <a:ext cx="8181068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B02179D-F618-9346-85FE-32ABC51E411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4252" y="2179626"/>
            <a:ext cx="11416748" cy="3398214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A3639466-C3EF-1748-B995-AC0C9284E8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6916" y="5963446"/>
            <a:ext cx="11416748" cy="4816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BA4B49-E372-C945-8918-C0B8351EE0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0516" y="381001"/>
            <a:ext cx="782109" cy="6497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426CE0-9320-8540-AD87-AC247D986D0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650" y="200025"/>
            <a:ext cx="1084086" cy="1010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2733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tif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50.xml"/><Relationship Id="rId10" Type="http://schemas.openxmlformats.org/officeDocument/2006/relationships/image" Target="../media/image62.tiff"/><Relationship Id="rId4" Type="http://schemas.openxmlformats.org/officeDocument/2006/relationships/slideLayout" Target="../slideLayouts/slideLayout149.xml"/><Relationship Id="rId9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.xml"/><Relationship Id="rId13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60.xml"/><Relationship Id="rId12" Type="http://schemas.openxmlformats.org/officeDocument/2006/relationships/slideLayout" Target="../slideLayouts/slideLayout165.xml"/><Relationship Id="rId2" Type="http://schemas.openxmlformats.org/officeDocument/2006/relationships/slideLayout" Target="../slideLayouts/slideLayout155.xml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58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Relationship Id="rId14" Type="http://schemas.openxmlformats.org/officeDocument/2006/relationships/slideLayout" Target="../slideLayouts/slideLayout16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slideLayout" Target="../slideLayouts/slideLayout180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slideLayout" Target="../slideLayouts/slideLayout179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Relationship Id="rId14" Type="http://schemas.openxmlformats.org/officeDocument/2006/relationships/slideLayout" Target="../slideLayouts/slideLayout18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6.xml"/><Relationship Id="rId10" Type="http://schemas.openxmlformats.org/officeDocument/2006/relationships/image" Target="../media/image69.png"/><Relationship Id="rId4" Type="http://schemas.openxmlformats.org/officeDocument/2006/relationships/slideLayout" Target="../slideLayouts/slideLayout185.xml"/><Relationship Id="rId9" Type="http://schemas.openxmlformats.org/officeDocument/2006/relationships/theme" Target="../theme/theme1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33" Type="http://schemas.openxmlformats.org/officeDocument/2006/relationships/image" Target="../media/image14.png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slideLayout" Target="../slideLayouts/slideLayout56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32" Type="http://schemas.openxmlformats.org/officeDocument/2006/relationships/image" Target="../media/image13.png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31" Type="http://schemas.openxmlformats.org/officeDocument/2006/relationships/theme" Target="../theme/theme4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Relationship Id="rId30" Type="http://schemas.openxmlformats.org/officeDocument/2006/relationships/slideLayout" Target="../slideLayouts/slideLayout57.xml"/><Relationship Id="rId8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67.xml"/><Relationship Id="rId19" Type="http://schemas.openxmlformats.org/officeDocument/2006/relationships/image" Target="../media/image38.png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8.xml"/><Relationship Id="rId9" Type="http://schemas.openxmlformats.org/officeDocument/2006/relationships/image" Target="../media/image44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image" Target="../media/image46.png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1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97.xml"/><Relationship Id="rId21" Type="http://schemas.openxmlformats.org/officeDocument/2006/relationships/image" Target="../media/image49.png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96.xml"/><Relationship Id="rId16" Type="http://schemas.openxmlformats.org/officeDocument/2006/relationships/slideLayout" Target="../slideLayouts/slideLayout110.xml"/><Relationship Id="rId20" Type="http://schemas.openxmlformats.org/officeDocument/2006/relationships/theme" Target="../theme/theme8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04.xml"/><Relationship Id="rId19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Relationship Id="rId22" Type="http://schemas.openxmlformats.org/officeDocument/2006/relationships/image" Target="../media/image50.png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6.xml"/><Relationship Id="rId18" Type="http://schemas.openxmlformats.org/officeDocument/2006/relationships/slideLayout" Target="../slideLayouts/slideLayout131.xml"/><Relationship Id="rId26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16.xml"/><Relationship Id="rId21" Type="http://schemas.openxmlformats.org/officeDocument/2006/relationships/slideLayout" Target="../slideLayouts/slideLayout134.xml"/><Relationship Id="rId34" Type="http://schemas.openxmlformats.org/officeDocument/2006/relationships/image" Target="../media/image13.png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17" Type="http://schemas.openxmlformats.org/officeDocument/2006/relationships/slideLayout" Target="../slideLayouts/slideLayout130.xml"/><Relationship Id="rId25" Type="http://schemas.openxmlformats.org/officeDocument/2006/relationships/slideLayout" Target="../slideLayouts/slideLayout138.xml"/><Relationship Id="rId33" Type="http://schemas.openxmlformats.org/officeDocument/2006/relationships/theme" Target="../theme/theme9.xml"/><Relationship Id="rId2" Type="http://schemas.openxmlformats.org/officeDocument/2006/relationships/slideLayout" Target="../slideLayouts/slideLayout115.xml"/><Relationship Id="rId16" Type="http://schemas.openxmlformats.org/officeDocument/2006/relationships/slideLayout" Target="../slideLayouts/slideLayout129.xml"/><Relationship Id="rId20" Type="http://schemas.openxmlformats.org/officeDocument/2006/relationships/slideLayout" Target="../slideLayouts/slideLayout133.xml"/><Relationship Id="rId29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24" Type="http://schemas.openxmlformats.org/officeDocument/2006/relationships/slideLayout" Target="../slideLayouts/slideLayout137.xml"/><Relationship Id="rId32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18.xml"/><Relationship Id="rId15" Type="http://schemas.openxmlformats.org/officeDocument/2006/relationships/slideLayout" Target="../slideLayouts/slideLayout128.xml"/><Relationship Id="rId23" Type="http://schemas.openxmlformats.org/officeDocument/2006/relationships/slideLayout" Target="../slideLayouts/slideLayout136.xml"/><Relationship Id="rId28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23.xml"/><Relationship Id="rId19" Type="http://schemas.openxmlformats.org/officeDocument/2006/relationships/slideLayout" Target="../slideLayouts/slideLayout132.xml"/><Relationship Id="rId31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slideLayout" Target="../slideLayouts/slideLayout127.xml"/><Relationship Id="rId22" Type="http://schemas.openxmlformats.org/officeDocument/2006/relationships/slideLayout" Target="../slideLayouts/slideLayout135.xml"/><Relationship Id="rId27" Type="http://schemas.openxmlformats.org/officeDocument/2006/relationships/slideLayout" Target="../slideLayouts/slideLayout140.xml"/><Relationship Id="rId30" Type="http://schemas.openxmlformats.org/officeDocument/2006/relationships/slideLayout" Target="../slideLayouts/slideLayout143.xml"/><Relationship Id="rId35" Type="http://schemas.openxmlformats.org/officeDocument/2006/relationships/image" Target="../media/image14.png"/><Relationship Id="rId8" Type="http://schemas.openxmlformats.org/officeDocument/2006/relationships/slideLayout" Target="../slideLayouts/slideLayout1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8CE027-AC88-4748-A701-5DA65FB95D78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19AD93-5331-4681-81C3-51905F4FEEB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-2" y="957290"/>
            <a:ext cx="12192001" cy="17755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2"/>
          <p:cNvSpPr txBox="1">
            <a:spLocks/>
          </p:cNvSpPr>
          <p:nvPr userDrawn="1"/>
        </p:nvSpPr>
        <p:spPr>
          <a:xfrm>
            <a:off x="202406" y="870876"/>
            <a:ext cx="4897495" cy="3503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750" b="1" kern="120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NASA [Meeting name]– [month XX, year]</a:t>
            </a: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10914495" y="874028"/>
            <a:ext cx="1207008" cy="3387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750" b="1" kern="120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fld id="{E08146AE-D219-524C-9522-562B071B0D7E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-1" y="1"/>
            <a:ext cx="10916529" cy="910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21EBA3-B8E6-4241-8D52-2BAC7025237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7920" y="163328"/>
            <a:ext cx="722717" cy="66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83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49372"/>
            <a:ext cx="10972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4680" y="62849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882E1DC-B5EF-274C-9F31-F10F924F24A3}" type="datetime1">
              <a:rPr lang="en-US" smtClean="0"/>
              <a:t>3/14/2023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26078" y="62849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419AD93-5331-4681-81C3-51905F4FEE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-2" y="957290"/>
            <a:ext cx="12192001" cy="17755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609600" y="30481"/>
            <a:ext cx="9966960" cy="910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21EBA3-B8E6-4241-8D52-2BAC7025237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9683" y="154360"/>
            <a:ext cx="722717" cy="66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040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384">
          <p15:clr>
            <a:srgbClr val="F26B43"/>
          </p15:clr>
        </p15:guide>
        <p15:guide id="3" pos="7296">
          <p15:clr>
            <a:srgbClr val="F26B43"/>
          </p15:clr>
        </p15:guide>
        <p15:guide id="4" orient="horz" pos="3960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960">
          <p15:clr>
            <a:srgbClr val="F26B43"/>
          </p15:clr>
        </p15:guide>
        <p15:guide id="7" orient="horz" pos="312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6BAF48F0-3E7E-C794-8EA6-8B131C3518E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7766" y="125198"/>
            <a:ext cx="2026721" cy="104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38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  <p:sldLayoutId id="2147484002" r:id="rId12"/>
    <p:sldLayoutId id="2147484003" r:id="rId13"/>
    <p:sldLayoutId id="2147484004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288">
          <p15:clr>
            <a:srgbClr val="F26B43"/>
          </p15:clr>
        </p15:guide>
        <p15:guide id="3" pos="7392">
          <p15:clr>
            <a:srgbClr val="F26B43"/>
          </p15:clr>
        </p15:guide>
        <p15:guide id="4" orient="horz" pos="4032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936">
          <p15:clr>
            <a:srgbClr val="F26B43"/>
          </p15:clr>
        </p15:guide>
        <p15:guide id="7" orient="horz" pos="288">
          <p15:clr>
            <a:srgbClr val="F26B43"/>
          </p15:clr>
        </p15:guide>
        <p15:guide id="8" orient="horz" pos="792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8D464F-65C8-48CB-9413-FEE82BD3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5C2298-F708-4D76-8CE2-81240CEAA7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AA4B44-E83A-4CC5-9593-5E4960B3D6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CB8D0-A230-42A0-BD98-49421A1D5A88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DCF239-7308-4104-8B4F-1FB10E1780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545A23-56C4-4BA2-9C01-25810E66A8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8D9A0-9803-4E03-BCC0-AEA38BFBF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02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  <p:sldLayoutId id="2147484017" r:id="rId12"/>
    <p:sldLayoutId id="2147484018" r:id="rId13"/>
    <p:sldLayoutId id="214748401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07672"/>
            <a:ext cx="11277600" cy="4414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1132497"/>
            <a:ext cx="10681397" cy="13716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471169" y="457200"/>
            <a:ext cx="10210227" cy="651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300922-6DC4-3C49-8A6B-22E27775D7E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514" y="457198"/>
            <a:ext cx="870286" cy="80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791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  <p:sldLayoutId id="2147484031" r:id="rId2"/>
    <p:sldLayoutId id="2147484032" r:id="rId3"/>
    <p:sldLayoutId id="2147484033" r:id="rId4"/>
    <p:sldLayoutId id="2147484034" r:id="rId5"/>
    <p:sldLayoutId id="2147484035" r:id="rId6"/>
    <p:sldLayoutId id="2147484036" r:id="rId7"/>
    <p:sldLayoutId id="2147484037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288">
          <p15:clr>
            <a:srgbClr val="F26B43"/>
          </p15:clr>
        </p15:guide>
        <p15:guide id="3" pos="7392">
          <p15:clr>
            <a:srgbClr val="F26B43"/>
          </p15:clr>
        </p15:guide>
        <p15:guide id="4" orient="horz" pos="4032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936">
          <p15:clr>
            <a:srgbClr val="F26B43"/>
          </p15:clr>
        </p15:guide>
        <p15:guide id="7" orient="horz" pos="288">
          <p15:clr>
            <a:srgbClr val="F26B43"/>
          </p15:clr>
        </p15:guide>
        <p15:guide id="8" orient="horz" pos="79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26FB86-D894-4D42-84BE-9C0D479F8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2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092499-E2CE-484C-BF8D-A72DFDE955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42465A-E776-584B-B3C2-769DA137EA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F9297F5-C30D-294B-80FE-3CC63B165F97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6F335-F990-5947-A715-B10B3A7A6D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9A5AB9-9525-2548-BA4B-F84F5DB410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AA21668-7E2D-D34B-8F28-D8590BEFEB5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880F24-8512-FD40-A516-D2FB6635851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7705" y="338876"/>
            <a:ext cx="931059" cy="77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818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Monaco" pitchFamily="2" charset="77"/>
        <a:buChar char="⎻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92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4152">
          <p15:clr>
            <a:srgbClr val="F26B43"/>
          </p15:clr>
        </p15:guide>
        <p15:guide id="4" pos="74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07672"/>
            <a:ext cx="11277600" cy="4414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1132497"/>
            <a:ext cx="10681397" cy="13716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471169" y="457200"/>
            <a:ext cx="10210227" cy="651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300922-6DC4-3C49-8A6B-22E27775D7E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4514" y="457198"/>
            <a:ext cx="870286" cy="80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391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288">
          <p15:clr>
            <a:srgbClr val="F26B43"/>
          </p15:clr>
        </p15:guide>
        <p15:guide id="3" pos="7392">
          <p15:clr>
            <a:srgbClr val="F26B43"/>
          </p15:clr>
        </p15:guide>
        <p15:guide id="4" orient="horz" pos="4032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936">
          <p15:clr>
            <a:srgbClr val="F26B43"/>
          </p15:clr>
        </p15:guide>
        <p15:guide id="7" orient="horz" pos="288">
          <p15:clr>
            <a:srgbClr val="F26B43"/>
          </p15:clr>
        </p15:guide>
        <p15:guide id="8" orient="horz" pos="792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F3B05E-CFFB-AC40-9BA6-C0519A24BEC2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650" y="200026"/>
            <a:ext cx="1084086" cy="10103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1A37B7-33E7-FA46-8CFD-EB8568E4EC7E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0516" y="381001"/>
            <a:ext cx="782109" cy="649752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3FB8F2-CD84-D948-8224-64A73CB52E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726914" y="6451964"/>
            <a:ext cx="1084086" cy="2190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DD30A3A-C24B-994C-902B-29D76E6E86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249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  <p:sldLayoutId id="2147483843" r:id="rId14"/>
    <p:sldLayoutId id="2147483844" r:id="rId15"/>
    <p:sldLayoutId id="2147483845" r:id="rId16"/>
    <p:sldLayoutId id="2147483846" r:id="rId17"/>
    <p:sldLayoutId id="2147483847" r:id="rId18"/>
    <p:sldLayoutId id="2147483848" r:id="rId19"/>
    <p:sldLayoutId id="2147483849" r:id="rId20"/>
    <p:sldLayoutId id="2147483850" r:id="rId21"/>
    <p:sldLayoutId id="2147483851" r:id="rId22"/>
    <p:sldLayoutId id="2147483852" r:id="rId23"/>
    <p:sldLayoutId id="2147483853" r:id="rId24"/>
    <p:sldLayoutId id="2147483854" r:id="rId25"/>
    <p:sldLayoutId id="2147483855" r:id="rId26"/>
    <p:sldLayoutId id="2147483856" r:id="rId27"/>
    <p:sldLayoutId id="2147483857" r:id="rId28"/>
    <p:sldLayoutId id="2147483858" r:id="rId29"/>
    <p:sldLayoutId id="2147483859" r:id="rId30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240">
          <p15:clr>
            <a:srgbClr val="F26B43"/>
          </p15:clr>
        </p15:guide>
        <p15:guide id="4" pos="7440">
          <p15:clr>
            <a:srgbClr val="F26B43"/>
          </p15:clr>
        </p15:guide>
        <p15:guide id="5" orient="horz" pos="240">
          <p15:clr>
            <a:srgbClr val="F26B43"/>
          </p15:clr>
        </p15:guide>
        <p15:guide id="6" orient="horz" pos="4056">
          <p15:clr>
            <a:srgbClr val="F26B43"/>
          </p15:clr>
        </p15:guide>
        <p15:guide id="7" orient="horz" pos="648">
          <p15:clr>
            <a:srgbClr val="F26B43"/>
          </p15:clr>
        </p15:guide>
        <p15:guide id="8" orient="horz" pos="792">
          <p15:clr>
            <a:srgbClr val="F26B43"/>
          </p15:clr>
        </p15:guide>
        <p15:guide id="9" pos="6168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07672"/>
            <a:ext cx="11277600" cy="4414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1132497"/>
            <a:ext cx="10681397" cy="13716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471169" y="457200"/>
            <a:ext cx="10210227" cy="651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300922-6DC4-3C49-8A6B-22E27775D7E2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4514" y="457198"/>
            <a:ext cx="870286" cy="80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449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  <p:sldLayoutId id="2147483873" r:id="rId13"/>
    <p:sldLayoutId id="2147483874" r:id="rId14"/>
    <p:sldLayoutId id="2147483875" r:id="rId15"/>
    <p:sldLayoutId id="2147483876" r:id="rId16"/>
    <p:sldLayoutId id="2147483877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288">
          <p15:clr>
            <a:srgbClr val="F26B43"/>
          </p15:clr>
        </p15:guide>
        <p15:guide id="3" pos="7392">
          <p15:clr>
            <a:srgbClr val="F26B43"/>
          </p15:clr>
        </p15:guide>
        <p15:guide id="4" orient="horz" pos="4032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936">
          <p15:clr>
            <a:srgbClr val="F26B43"/>
          </p15:clr>
        </p15:guide>
        <p15:guide id="7" orient="horz" pos="288">
          <p15:clr>
            <a:srgbClr val="F26B43"/>
          </p15:clr>
        </p15:guide>
        <p15:guide id="8" orient="horz" pos="792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74174"/>
            <a:ext cx="10972800" cy="81642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43001"/>
            <a:ext cx="10972800" cy="4983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B2D798-80E3-D141-BFB4-0E894833745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6375401"/>
            <a:ext cx="473864" cy="19389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E46FC41-BCBD-CB44-A899-744515D4F901}"/>
              </a:ext>
            </a:extLst>
          </p:cNvPr>
          <p:cNvSpPr txBox="1">
            <a:spLocks/>
          </p:cNvSpPr>
          <p:nvPr/>
        </p:nvSpPr>
        <p:spPr>
          <a:xfrm>
            <a:off x="10972800" y="6375400"/>
            <a:ext cx="700725" cy="203200"/>
          </a:xfrm>
          <a:prstGeom prst="rect">
            <a:avLst/>
          </a:prstGeom>
        </p:spPr>
        <p:txBody>
          <a:bodyPr vert="horz" lIns="121920" tIns="60960" rIns="121920" bIns="60960" rtlCol="0" anchor="t"/>
          <a:lstStyle>
            <a:defPPr>
              <a:defRPr lang="en-US"/>
            </a:defPPr>
            <a:lvl1pPr marL="0" algn="r" defTabSz="914400" rtl="0" eaLnBrk="1" latinLnBrk="0" hangingPunct="1">
              <a:defRPr sz="700" kern="1200">
                <a:solidFill>
                  <a:schemeClr val="tx1">
                    <a:tint val="75000"/>
                  </a:schemeClr>
                </a:solidFill>
                <a:latin typeface="DINPro" panose="020B0504020101020102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2E09341-6589-448B-9580-B2C3E3EC0A90}" type="slidenum">
              <a:rPr lang="en-US" sz="933" smtClean="0">
                <a:latin typeface="Arial" panose="020B0604020202020204" pitchFamily="34" charset="0"/>
              </a:rPr>
              <a:pPr/>
              <a:t>‹#›</a:t>
            </a:fld>
            <a:endParaRPr lang="en-US" sz="933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292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</p:sldLayoutIdLst>
  <p:hf hdr="0"/>
  <p:txStyles>
    <p:titleStyle>
      <a:lvl1pPr algn="l" defTabSz="1219170" rtl="0" eaLnBrk="1" latinLnBrk="0" hangingPunct="1">
        <a:spcBef>
          <a:spcPct val="0"/>
        </a:spcBef>
        <a:buNone/>
        <a:defRPr sz="2667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37061" indent="-237061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tabLst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92133" indent="-228594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tabLst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1227636" indent="-228594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tabLst/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682709" indent="-237061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tabLst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6BAF48F0-3E7E-C794-8EA6-8B131C3518E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7766" y="125198"/>
            <a:ext cx="2026721" cy="104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663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3" r:id="rId11"/>
    <p:sldLayoutId id="2147483904" r:id="rId12"/>
    <p:sldLayoutId id="2147483905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288">
          <p15:clr>
            <a:srgbClr val="F26B43"/>
          </p15:clr>
        </p15:guide>
        <p15:guide id="3" pos="7392">
          <p15:clr>
            <a:srgbClr val="F26B43"/>
          </p15:clr>
        </p15:guide>
        <p15:guide id="4" orient="horz" pos="4032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936">
          <p15:clr>
            <a:srgbClr val="F26B43"/>
          </p15:clr>
        </p15:guide>
        <p15:guide id="7" orient="horz" pos="288">
          <p15:clr>
            <a:srgbClr val="F26B43"/>
          </p15:clr>
        </p15:guide>
        <p15:guide id="8" orient="horz" pos="792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F3B05E-CFFB-AC40-9BA6-C0519A24BEC2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650" y="200026"/>
            <a:ext cx="1084086" cy="10103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1A37B7-33E7-FA46-8CFD-EB8568E4EC7E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0516" y="381001"/>
            <a:ext cx="782109" cy="649752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3FB8F2-CD84-D948-8224-64A73CB52E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726914" y="6451964"/>
            <a:ext cx="1084086" cy="2190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DD30A3A-C24B-994C-902B-29D76E6E86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809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0" r:id="rId12"/>
    <p:sldLayoutId id="2147483931" r:id="rId13"/>
    <p:sldLayoutId id="2147483932" r:id="rId14"/>
    <p:sldLayoutId id="2147483933" r:id="rId15"/>
    <p:sldLayoutId id="2147483934" r:id="rId16"/>
    <p:sldLayoutId id="2147483935" r:id="rId17"/>
    <p:sldLayoutId id="2147483936" r:id="rId18"/>
    <p:sldLayoutId id="2147483937" r:id="rId1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240">
          <p15:clr>
            <a:srgbClr val="F26B43"/>
          </p15:clr>
        </p15:guide>
        <p15:guide id="4" pos="7440">
          <p15:clr>
            <a:srgbClr val="F26B43"/>
          </p15:clr>
        </p15:guide>
        <p15:guide id="5" orient="horz" pos="240">
          <p15:clr>
            <a:srgbClr val="F26B43"/>
          </p15:clr>
        </p15:guide>
        <p15:guide id="6" orient="horz" pos="4056">
          <p15:clr>
            <a:srgbClr val="F26B43"/>
          </p15:clr>
        </p15:guide>
        <p15:guide id="7" orient="horz" pos="648">
          <p15:clr>
            <a:srgbClr val="F26B43"/>
          </p15:clr>
        </p15:guide>
        <p15:guide id="8" orient="horz" pos="792">
          <p15:clr>
            <a:srgbClr val="F26B43"/>
          </p15:clr>
        </p15:guide>
        <p15:guide id="9" pos="6168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F3B05E-CFFB-AC40-9BA6-C0519A24BEC2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650" y="200026"/>
            <a:ext cx="1084086" cy="10103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1A37B7-33E7-FA46-8CFD-EB8568E4EC7E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0516" y="381001"/>
            <a:ext cx="782109" cy="649752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3FB8F2-CD84-D948-8224-64A73CB52E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726914" y="6451964"/>
            <a:ext cx="1084086" cy="2190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DD30A3A-C24B-994C-902B-29D76E6E86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987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  <p:sldLayoutId id="2147483950" r:id="rId12"/>
    <p:sldLayoutId id="2147483951" r:id="rId13"/>
    <p:sldLayoutId id="2147483952" r:id="rId14"/>
    <p:sldLayoutId id="2147483953" r:id="rId15"/>
    <p:sldLayoutId id="2147483954" r:id="rId16"/>
    <p:sldLayoutId id="2147483955" r:id="rId17"/>
    <p:sldLayoutId id="2147483956" r:id="rId18"/>
    <p:sldLayoutId id="2147483957" r:id="rId19"/>
    <p:sldLayoutId id="2147483958" r:id="rId20"/>
    <p:sldLayoutId id="2147483959" r:id="rId21"/>
    <p:sldLayoutId id="2147483960" r:id="rId22"/>
    <p:sldLayoutId id="2147483961" r:id="rId23"/>
    <p:sldLayoutId id="2147483962" r:id="rId24"/>
    <p:sldLayoutId id="2147483963" r:id="rId25"/>
    <p:sldLayoutId id="2147483964" r:id="rId26"/>
    <p:sldLayoutId id="2147483965" r:id="rId27"/>
    <p:sldLayoutId id="2147483966" r:id="rId28"/>
    <p:sldLayoutId id="2147483967" r:id="rId29"/>
    <p:sldLayoutId id="2147483968" r:id="rId30"/>
    <p:sldLayoutId id="2147483969" r:id="rId31"/>
    <p:sldLayoutId id="2147483970" r:id="rId3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240">
          <p15:clr>
            <a:srgbClr val="F26B43"/>
          </p15:clr>
        </p15:guide>
        <p15:guide id="4" pos="7440">
          <p15:clr>
            <a:srgbClr val="F26B43"/>
          </p15:clr>
        </p15:guide>
        <p15:guide id="5" orient="horz" pos="240">
          <p15:clr>
            <a:srgbClr val="F26B43"/>
          </p15:clr>
        </p15:guide>
        <p15:guide id="6" orient="horz" pos="4056">
          <p15:clr>
            <a:srgbClr val="F26B43"/>
          </p15:clr>
        </p15:guide>
        <p15:guide id="7" orient="horz" pos="648">
          <p15:clr>
            <a:srgbClr val="F26B43"/>
          </p15:clr>
        </p15:guide>
        <p15:guide id="8" orient="horz" pos="792">
          <p15:clr>
            <a:srgbClr val="F26B43"/>
          </p15:clr>
        </p15:guide>
        <p15:guide id="9" pos="616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hyperlink" Target="http://www.nasa.gov/content/artemis-partners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E7D1FB6-AC5D-F148-9B2D-BA796076BA08}"/>
              </a:ext>
            </a:extLst>
          </p:cNvPr>
          <p:cNvSpPr/>
          <p:nvPr/>
        </p:nvSpPr>
        <p:spPr>
          <a:xfrm>
            <a:off x="351131" y="1075334"/>
            <a:ext cx="8145606" cy="5226229"/>
          </a:xfrm>
          <a:prstGeom prst="rect">
            <a:avLst/>
          </a:prstGeom>
          <a:solidFill>
            <a:schemeClr val="bg1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33980F-0341-AE4D-95AE-2DF5AB266A64}"/>
              </a:ext>
            </a:extLst>
          </p:cNvPr>
          <p:cNvSpPr txBox="1"/>
          <p:nvPr/>
        </p:nvSpPr>
        <p:spPr>
          <a:xfrm>
            <a:off x="8713695" y="1335828"/>
            <a:ext cx="32184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Suppliers and small businesses across America have made contributions to the success of NASA’s Artemis program.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Private companies are hard at work on innovations that will help establish a sustainable human presence at the Moon. The Artemis endeavor also extends beyond our borders.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detailed information about NASA’s partners and where to find them, visit the Artemis partners map at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www.nasa.gov/content/artemis-partners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C4B526-A139-C74C-92BC-A66D4464BA5A}"/>
              </a:ext>
            </a:extLst>
          </p:cNvPr>
          <p:cNvSpPr txBox="1"/>
          <p:nvPr/>
        </p:nvSpPr>
        <p:spPr>
          <a:xfrm>
            <a:off x="1364762" y="304576"/>
            <a:ext cx="9462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Every NASA Center Contributes to Artemis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29D0DF-AD95-774D-8A87-7ED095B6EE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883" y="1178414"/>
            <a:ext cx="8236853" cy="51231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CC55D9-D1A9-4BA3-B23C-C74D3F7A261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2674" y="256632"/>
            <a:ext cx="846232" cy="63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46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C August 2018" id="{96586C82-BC2D-4309-96D7-2D484F390E7B}" vid="{0C382F51-4195-4A27-99F4-AB9960A794E0}"/>
    </a:ext>
  </a:extLst>
</a:theme>
</file>

<file path=ppt/theme/theme10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C August 2018" id="{96586C82-BC2D-4309-96D7-2D484F390E7B}" vid="{0C382F51-4195-4A27-99F4-AB9960A794E0}"/>
    </a:ext>
  </a:extLst>
</a:theme>
</file>

<file path=ppt/theme/theme11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C August 2018" id="{96586C82-BC2D-4309-96D7-2D484F390E7B}" vid="{0C382F51-4195-4A27-99F4-AB9960A794E0}"/>
    </a:ext>
  </a:extLst>
</a:theme>
</file>

<file path=ppt/theme/theme12.xml><?xml version="1.0" encoding="utf-8"?>
<a:theme xmlns:a="http://schemas.openxmlformats.org/drawingml/2006/main" name="8_Office Theme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E7E6E6"/>
      </a:lt2>
      <a:accent1>
        <a:srgbClr val="2B03BC"/>
      </a:accent1>
      <a:accent2>
        <a:srgbClr val="0986FA"/>
      </a:accent2>
      <a:accent3>
        <a:srgbClr val="B6FCFE"/>
      </a:accent3>
      <a:accent4>
        <a:srgbClr val="E40077"/>
      </a:accent4>
      <a:accent5>
        <a:srgbClr val="FA531F"/>
      </a:accent5>
      <a:accent6>
        <a:srgbClr val="A5A5A5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C August 2018" id="{96586C82-BC2D-4309-96D7-2D484F390E7B}" vid="{0C382F51-4195-4A27-99F4-AB9960A794E0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C August 2018" id="{96586C82-BC2D-4309-96D7-2D484F390E7B}" vid="{0C382F51-4195-4A27-99F4-AB9960A794E0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C August 2018" id="{96586C82-BC2D-4309-96D7-2D484F390E7B}" vid="{0C382F51-4195-4A27-99F4-AB9960A794E0}"/>
    </a:ext>
  </a:extLst>
</a:theme>
</file>

<file path=ppt/theme/theme6.xml><?xml version="1.0" encoding="utf-8"?>
<a:theme xmlns:a="http://schemas.openxmlformats.org/drawingml/2006/main" name="New Spacex Theme Kenny">
  <a:themeElements>
    <a:clrScheme name="SpaceX Presentation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BFBFBF"/>
      </a:accent1>
      <a:accent2>
        <a:srgbClr val="005288"/>
      </a:accent2>
      <a:accent3>
        <a:srgbClr val="006EB8"/>
      </a:accent3>
      <a:accent4>
        <a:srgbClr val="008BEA"/>
      </a:accent4>
      <a:accent5>
        <a:srgbClr val="3BB0FF"/>
      </a:accent5>
      <a:accent6>
        <a:srgbClr val="ABD5FF"/>
      </a:accent6>
      <a:hlink>
        <a:srgbClr val="BFBFBF"/>
      </a:hlink>
      <a:folHlink>
        <a:srgbClr val="0070C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New Spacex Theme Kenny" id="{76C4A6D5-B13F-4138-AB48-067573732769}" vid="{26CF2DFF-3111-4B27-872F-9A4B85A067C5}"/>
    </a:ext>
  </a:extLst>
</a:theme>
</file>

<file path=ppt/theme/theme7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C August 2018" id="{96586C82-BC2D-4309-96D7-2D484F390E7B}" vid="{0C382F51-4195-4A27-99F4-AB9960A794E0}"/>
    </a:ext>
  </a:extLst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2824BAFB3FEF4AA7F4331C45427816" ma:contentTypeVersion="11" ma:contentTypeDescription="Create a new document." ma:contentTypeScope="" ma:versionID="9072b81f9f305f3f3194c3e75917c5f2">
  <xsd:schema xmlns:xsd="http://www.w3.org/2001/XMLSchema" xmlns:xs="http://www.w3.org/2001/XMLSchema" xmlns:p="http://schemas.microsoft.com/office/2006/metadata/properties" xmlns:ns3="018bfb73-2789-464b-bc25-05392b25d6d5" xmlns:ns4="31510bf3-57ad-4325-b99c-bd07d2e5e3fe" targetNamespace="http://schemas.microsoft.com/office/2006/metadata/properties" ma:root="true" ma:fieldsID="f40f79d96ec16b409ecf10cf652db982" ns3:_="" ns4:_="">
    <xsd:import namespace="018bfb73-2789-464b-bc25-05392b25d6d5"/>
    <xsd:import namespace="31510bf3-57ad-4325-b99c-bd07d2e5e3f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8bfb73-2789-464b-bc25-05392b25d6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510bf3-57ad-4325-b99c-bd07d2e5e3f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18bfb73-2789-464b-bc25-05392b25d6d5" xsi:nil="true"/>
  </documentManagement>
</p:properties>
</file>

<file path=customXml/itemProps1.xml><?xml version="1.0" encoding="utf-8"?>
<ds:datastoreItem xmlns:ds="http://schemas.openxmlformats.org/officeDocument/2006/customXml" ds:itemID="{FCCFFB0D-6F1F-46E9-9954-71CD1E64C75B}">
  <ds:schemaRefs>
    <ds:schemaRef ds:uri="018bfb73-2789-464b-bc25-05392b25d6d5"/>
    <ds:schemaRef ds:uri="31510bf3-57ad-4325-b99c-bd07d2e5e3f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5E5A81B-EB3D-48ED-8792-6EFAB86C13D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495A4A9-AEC3-4074-B2EA-2AE490D7D92E}">
  <ds:schemaRefs>
    <ds:schemaRef ds:uri="http://purl.org/dc/terms/"/>
    <ds:schemaRef ds:uri="018bfb73-2789-464b-bc25-05392b25d6d5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31510bf3-57ad-4325-b99c-bd07d2e5e3fe"/>
    <ds:schemaRef ds:uri="http://schemas.microsoft.com/office/infopath/2007/PartnerControls"/>
    <ds:schemaRef ds:uri="http://purl.org/dc/dcmitype/"/>
    <ds:schemaRef ds:uri="http://purl.org/dc/elements/1.1/"/>
  </ds:schemaRefs>
</ds:datastoreItem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79</Words>
  <Application>Microsoft Office PowerPoint</Application>
  <PresentationFormat>Widescreen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13</vt:i4>
      </vt:variant>
      <vt:variant>
        <vt:lpstr>Slide Titles</vt:lpstr>
      </vt:variant>
      <vt:variant>
        <vt:i4>1</vt:i4>
      </vt:variant>
    </vt:vector>
  </HeadingPairs>
  <TitlesOfParts>
    <vt:vector size="14" baseType="lpstr">
      <vt:lpstr>Custom Design</vt:lpstr>
      <vt:lpstr>9_Office Theme</vt:lpstr>
      <vt:lpstr>2_Custom Design</vt:lpstr>
      <vt:lpstr>1_Office Theme</vt:lpstr>
      <vt:lpstr>3_Custom Design</vt:lpstr>
      <vt:lpstr>New Spacex Theme Kenny</vt:lpstr>
      <vt:lpstr>1_Custom Design</vt:lpstr>
      <vt:lpstr>4_Office Theme</vt:lpstr>
      <vt:lpstr>6_Office Theme</vt:lpstr>
      <vt:lpstr>4_Custom Design</vt:lpstr>
      <vt:lpstr>5_Custom Design</vt:lpstr>
      <vt:lpstr>8_Office Theme</vt:lpstr>
      <vt:lpstr>6_Custom Design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Payne, Stefanie (JSC-CM000)[BOOZ ALLEN HAMILTON]</dc:creator>
  <cp:lastModifiedBy>Vermette, Joseph P. (MSFC-CS10)</cp:lastModifiedBy>
  <cp:revision>5</cp:revision>
  <dcterms:created xsi:type="dcterms:W3CDTF">2019-09-19T15:32:31Z</dcterms:created>
  <dcterms:modified xsi:type="dcterms:W3CDTF">2023-03-14T18:05:46Z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0x010100FC2824BAFB3FEF4AA7F4331C45427816</vt:lpwstr>
  </property>
</Properties>
</file>